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63.xml" ContentType="application/vnd.openxmlformats-officedocument.presentationml.tags+xml"/>
  <Override PartName="/ppt/notesSlides/notesSlide2.xml" ContentType="application/vnd.openxmlformats-officedocument.presentationml.notesSlide+xml"/>
  <Override PartName="/ppt/tags/tag64.xml" ContentType="application/vnd.openxmlformats-officedocument.presentationml.tags+xml"/>
  <Override PartName="/ppt/notesSlides/notesSlide3.xml" ContentType="application/vnd.openxmlformats-officedocument.presentationml.notesSlide+xml"/>
  <Override PartName="/ppt/tags/tag6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9.xml" ContentType="application/vnd.openxmlformats-officedocument.presentationml.tags+xml"/>
  <Override PartName="/ppt/notesSlides/notesSlide17.xml" ContentType="application/vnd.openxmlformats-officedocument.presentationml.notesSlide+xml"/>
  <Override PartName="/ppt/tags/tag7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7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73.xml" ContentType="application/vnd.openxmlformats-officedocument.presentationml.tags+xml"/>
  <Override PartName="/ppt/notesSlides/notesSlide29.xml" ContentType="application/vnd.openxmlformats-officedocument.presentationml.notesSlide+xml"/>
  <Override PartName="/ppt/tags/tag74.xml" ContentType="application/vnd.openxmlformats-officedocument.presentationml.tags+xml"/>
  <Override PartName="/ppt/notesSlides/notesSlide30.xml" ContentType="application/vnd.openxmlformats-officedocument.presentationml.notesSlide+xml"/>
  <Override PartName="/ppt/tags/tag75.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76.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753" r:id="rId2"/>
  </p:sldMasterIdLst>
  <p:notesMasterIdLst>
    <p:notesMasterId r:id="rId36"/>
  </p:notesMasterIdLst>
  <p:sldIdLst>
    <p:sldId id="400" r:id="rId3"/>
    <p:sldId id="317" r:id="rId4"/>
    <p:sldId id="402" r:id="rId5"/>
    <p:sldId id="403" r:id="rId6"/>
    <p:sldId id="404" r:id="rId7"/>
    <p:sldId id="406" r:id="rId8"/>
    <p:sldId id="405" r:id="rId9"/>
    <p:sldId id="407" r:id="rId10"/>
    <p:sldId id="408" r:id="rId11"/>
    <p:sldId id="409" r:id="rId12"/>
    <p:sldId id="410" r:id="rId13"/>
    <p:sldId id="411" r:id="rId14"/>
    <p:sldId id="412" r:id="rId15"/>
    <p:sldId id="413" r:id="rId16"/>
    <p:sldId id="414" r:id="rId17"/>
    <p:sldId id="415" r:id="rId18"/>
    <p:sldId id="416" r:id="rId19"/>
    <p:sldId id="417" r:id="rId20"/>
    <p:sldId id="418" r:id="rId21"/>
    <p:sldId id="419" r:id="rId22"/>
    <p:sldId id="420" r:id="rId23"/>
    <p:sldId id="421" r:id="rId24"/>
    <p:sldId id="422" r:id="rId25"/>
    <p:sldId id="423" r:id="rId26"/>
    <p:sldId id="424" r:id="rId27"/>
    <p:sldId id="425" r:id="rId28"/>
    <p:sldId id="426" r:id="rId29"/>
    <p:sldId id="427" r:id="rId30"/>
    <p:sldId id="428" r:id="rId31"/>
    <p:sldId id="429" r:id="rId32"/>
    <p:sldId id="430" r:id="rId33"/>
    <p:sldId id="431" r:id="rId34"/>
    <p:sldId id="432"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8" d="100"/>
          <a:sy n="78" d="100"/>
        </p:scale>
        <p:origin x="77"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998E22-26D6-41B6-8DCE-9A4FB05F55F1}" type="datetimeFigureOut">
              <a:rPr lang="en-US" smtClean="0"/>
              <a:t>10/7/2020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16B6A-D79D-4680-926A-F20C474EF094}" type="slidenum">
              <a:rPr lang="en-US" smtClean="0"/>
              <a:t>‹#›</a:t>
            </a:fld>
            <a:endParaRPr lang="en-US"/>
          </a:p>
        </p:txBody>
      </p:sp>
    </p:spTree>
    <p:extLst>
      <p:ext uri="{BB962C8B-B14F-4D97-AF65-F5344CB8AC3E}">
        <p14:creationId xmlns:p14="http://schemas.microsoft.com/office/powerpoint/2010/main" val="252396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1</a:t>
            </a:fld>
            <a:endParaRPr lang="en-US"/>
          </a:p>
        </p:txBody>
      </p:sp>
    </p:spTree>
    <p:extLst>
      <p:ext uri="{BB962C8B-B14F-4D97-AF65-F5344CB8AC3E}">
        <p14:creationId xmlns:p14="http://schemas.microsoft.com/office/powerpoint/2010/main" val="117862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10</a:t>
            </a:fld>
            <a:endParaRPr lang="en-US"/>
          </a:p>
        </p:txBody>
      </p:sp>
    </p:spTree>
    <p:extLst>
      <p:ext uri="{BB962C8B-B14F-4D97-AF65-F5344CB8AC3E}">
        <p14:creationId xmlns:p14="http://schemas.microsoft.com/office/powerpoint/2010/main" val="3115654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11</a:t>
            </a:fld>
            <a:endParaRPr lang="en-US"/>
          </a:p>
        </p:txBody>
      </p:sp>
    </p:spTree>
    <p:extLst>
      <p:ext uri="{BB962C8B-B14F-4D97-AF65-F5344CB8AC3E}">
        <p14:creationId xmlns:p14="http://schemas.microsoft.com/office/powerpoint/2010/main" val="901526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12</a:t>
            </a:fld>
            <a:endParaRPr lang="en-US"/>
          </a:p>
        </p:txBody>
      </p:sp>
    </p:spTree>
    <p:extLst>
      <p:ext uri="{BB962C8B-B14F-4D97-AF65-F5344CB8AC3E}">
        <p14:creationId xmlns:p14="http://schemas.microsoft.com/office/powerpoint/2010/main" val="540378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13</a:t>
            </a:fld>
            <a:endParaRPr lang="en-US"/>
          </a:p>
        </p:txBody>
      </p:sp>
    </p:spTree>
    <p:extLst>
      <p:ext uri="{BB962C8B-B14F-4D97-AF65-F5344CB8AC3E}">
        <p14:creationId xmlns:p14="http://schemas.microsoft.com/office/powerpoint/2010/main" val="2491732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14</a:t>
            </a:fld>
            <a:endParaRPr lang="en-US"/>
          </a:p>
        </p:txBody>
      </p:sp>
    </p:spTree>
    <p:extLst>
      <p:ext uri="{BB962C8B-B14F-4D97-AF65-F5344CB8AC3E}">
        <p14:creationId xmlns:p14="http://schemas.microsoft.com/office/powerpoint/2010/main" val="1465201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15</a:t>
            </a:fld>
            <a:endParaRPr lang="en-US"/>
          </a:p>
        </p:txBody>
      </p:sp>
    </p:spTree>
    <p:extLst>
      <p:ext uri="{BB962C8B-B14F-4D97-AF65-F5344CB8AC3E}">
        <p14:creationId xmlns:p14="http://schemas.microsoft.com/office/powerpoint/2010/main" val="2893169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16</a:t>
            </a:fld>
            <a:endParaRPr lang="en-US"/>
          </a:p>
        </p:txBody>
      </p:sp>
    </p:spTree>
    <p:extLst>
      <p:ext uri="{BB962C8B-B14F-4D97-AF65-F5344CB8AC3E}">
        <p14:creationId xmlns:p14="http://schemas.microsoft.com/office/powerpoint/2010/main" val="1286222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17</a:t>
            </a:fld>
            <a:endParaRPr lang="en-US"/>
          </a:p>
        </p:txBody>
      </p:sp>
    </p:spTree>
    <p:extLst>
      <p:ext uri="{BB962C8B-B14F-4D97-AF65-F5344CB8AC3E}">
        <p14:creationId xmlns:p14="http://schemas.microsoft.com/office/powerpoint/2010/main" val="345104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18</a:t>
            </a:fld>
            <a:endParaRPr lang="en-US"/>
          </a:p>
        </p:txBody>
      </p:sp>
    </p:spTree>
    <p:extLst>
      <p:ext uri="{BB962C8B-B14F-4D97-AF65-F5344CB8AC3E}">
        <p14:creationId xmlns:p14="http://schemas.microsoft.com/office/powerpoint/2010/main" val="153307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19</a:t>
            </a:fld>
            <a:endParaRPr lang="en-US"/>
          </a:p>
        </p:txBody>
      </p:sp>
    </p:spTree>
    <p:extLst>
      <p:ext uri="{BB962C8B-B14F-4D97-AF65-F5344CB8AC3E}">
        <p14:creationId xmlns:p14="http://schemas.microsoft.com/office/powerpoint/2010/main" val="1217831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2DEEECAA-3C84-430A-95A1-B4F460996DB5}" type="slidenum">
              <a:rPr lang="ru-RU" smtClean="0"/>
              <a:pPr/>
              <a:t>2</a:t>
            </a:fld>
            <a:endParaRPr lang="ru-RU"/>
          </a:p>
        </p:txBody>
      </p:sp>
    </p:spTree>
    <p:extLst>
      <p:ext uri="{BB962C8B-B14F-4D97-AF65-F5344CB8AC3E}">
        <p14:creationId xmlns:p14="http://schemas.microsoft.com/office/powerpoint/2010/main" val="713014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20</a:t>
            </a:fld>
            <a:endParaRPr lang="en-US"/>
          </a:p>
        </p:txBody>
      </p:sp>
    </p:spTree>
    <p:extLst>
      <p:ext uri="{BB962C8B-B14F-4D97-AF65-F5344CB8AC3E}">
        <p14:creationId xmlns:p14="http://schemas.microsoft.com/office/powerpoint/2010/main" val="3731239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21</a:t>
            </a:fld>
            <a:endParaRPr lang="en-US"/>
          </a:p>
        </p:txBody>
      </p:sp>
    </p:spTree>
    <p:extLst>
      <p:ext uri="{BB962C8B-B14F-4D97-AF65-F5344CB8AC3E}">
        <p14:creationId xmlns:p14="http://schemas.microsoft.com/office/powerpoint/2010/main" val="863805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22</a:t>
            </a:fld>
            <a:endParaRPr lang="en-US"/>
          </a:p>
        </p:txBody>
      </p:sp>
    </p:spTree>
    <p:extLst>
      <p:ext uri="{BB962C8B-B14F-4D97-AF65-F5344CB8AC3E}">
        <p14:creationId xmlns:p14="http://schemas.microsoft.com/office/powerpoint/2010/main" val="2129759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23</a:t>
            </a:fld>
            <a:endParaRPr lang="en-US"/>
          </a:p>
        </p:txBody>
      </p:sp>
    </p:spTree>
    <p:extLst>
      <p:ext uri="{BB962C8B-B14F-4D97-AF65-F5344CB8AC3E}">
        <p14:creationId xmlns:p14="http://schemas.microsoft.com/office/powerpoint/2010/main" val="3775124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24</a:t>
            </a:fld>
            <a:endParaRPr lang="en-US"/>
          </a:p>
        </p:txBody>
      </p:sp>
    </p:spTree>
    <p:extLst>
      <p:ext uri="{BB962C8B-B14F-4D97-AF65-F5344CB8AC3E}">
        <p14:creationId xmlns:p14="http://schemas.microsoft.com/office/powerpoint/2010/main" val="32967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25</a:t>
            </a:fld>
            <a:endParaRPr lang="en-US"/>
          </a:p>
        </p:txBody>
      </p:sp>
    </p:spTree>
    <p:extLst>
      <p:ext uri="{BB962C8B-B14F-4D97-AF65-F5344CB8AC3E}">
        <p14:creationId xmlns:p14="http://schemas.microsoft.com/office/powerpoint/2010/main" val="886919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26</a:t>
            </a:fld>
            <a:endParaRPr lang="en-US"/>
          </a:p>
        </p:txBody>
      </p:sp>
    </p:spTree>
    <p:extLst>
      <p:ext uri="{BB962C8B-B14F-4D97-AF65-F5344CB8AC3E}">
        <p14:creationId xmlns:p14="http://schemas.microsoft.com/office/powerpoint/2010/main" val="1024711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27</a:t>
            </a:fld>
            <a:endParaRPr lang="en-US"/>
          </a:p>
        </p:txBody>
      </p:sp>
    </p:spTree>
    <p:extLst>
      <p:ext uri="{BB962C8B-B14F-4D97-AF65-F5344CB8AC3E}">
        <p14:creationId xmlns:p14="http://schemas.microsoft.com/office/powerpoint/2010/main" val="4258191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28</a:t>
            </a:fld>
            <a:endParaRPr lang="en-US"/>
          </a:p>
        </p:txBody>
      </p:sp>
    </p:spTree>
    <p:extLst>
      <p:ext uri="{BB962C8B-B14F-4D97-AF65-F5344CB8AC3E}">
        <p14:creationId xmlns:p14="http://schemas.microsoft.com/office/powerpoint/2010/main" val="1528999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29</a:t>
            </a:fld>
            <a:endParaRPr lang="en-US"/>
          </a:p>
        </p:txBody>
      </p:sp>
    </p:spTree>
    <p:extLst>
      <p:ext uri="{BB962C8B-B14F-4D97-AF65-F5344CB8AC3E}">
        <p14:creationId xmlns:p14="http://schemas.microsoft.com/office/powerpoint/2010/main" val="2434074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3</a:t>
            </a:fld>
            <a:endParaRPr lang="en-US"/>
          </a:p>
        </p:txBody>
      </p:sp>
    </p:spTree>
    <p:extLst>
      <p:ext uri="{BB962C8B-B14F-4D97-AF65-F5344CB8AC3E}">
        <p14:creationId xmlns:p14="http://schemas.microsoft.com/office/powerpoint/2010/main" val="483299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30</a:t>
            </a:fld>
            <a:endParaRPr lang="en-US"/>
          </a:p>
        </p:txBody>
      </p:sp>
    </p:spTree>
    <p:extLst>
      <p:ext uri="{BB962C8B-B14F-4D97-AF65-F5344CB8AC3E}">
        <p14:creationId xmlns:p14="http://schemas.microsoft.com/office/powerpoint/2010/main" val="2264382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31</a:t>
            </a:fld>
            <a:endParaRPr lang="en-US"/>
          </a:p>
        </p:txBody>
      </p:sp>
    </p:spTree>
    <p:extLst>
      <p:ext uri="{BB962C8B-B14F-4D97-AF65-F5344CB8AC3E}">
        <p14:creationId xmlns:p14="http://schemas.microsoft.com/office/powerpoint/2010/main" val="672032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32</a:t>
            </a:fld>
            <a:endParaRPr lang="en-US"/>
          </a:p>
        </p:txBody>
      </p:sp>
    </p:spTree>
    <p:extLst>
      <p:ext uri="{BB962C8B-B14F-4D97-AF65-F5344CB8AC3E}">
        <p14:creationId xmlns:p14="http://schemas.microsoft.com/office/powerpoint/2010/main" val="229130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33</a:t>
            </a:fld>
            <a:endParaRPr lang="en-US"/>
          </a:p>
        </p:txBody>
      </p:sp>
    </p:spTree>
    <p:extLst>
      <p:ext uri="{BB962C8B-B14F-4D97-AF65-F5344CB8AC3E}">
        <p14:creationId xmlns:p14="http://schemas.microsoft.com/office/powerpoint/2010/main" val="153556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4</a:t>
            </a:fld>
            <a:endParaRPr lang="en-US"/>
          </a:p>
        </p:txBody>
      </p:sp>
    </p:spTree>
    <p:extLst>
      <p:ext uri="{BB962C8B-B14F-4D97-AF65-F5344CB8AC3E}">
        <p14:creationId xmlns:p14="http://schemas.microsoft.com/office/powerpoint/2010/main" val="178056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5</a:t>
            </a:fld>
            <a:endParaRPr lang="en-US"/>
          </a:p>
        </p:txBody>
      </p:sp>
    </p:spTree>
    <p:extLst>
      <p:ext uri="{BB962C8B-B14F-4D97-AF65-F5344CB8AC3E}">
        <p14:creationId xmlns:p14="http://schemas.microsoft.com/office/powerpoint/2010/main" val="268638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6</a:t>
            </a:fld>
            <a:endParaRPr lang="en-US"/>
          </a:p>
        </p:txBody>
      </p:sp>
    </p:spTree>
    <p:extLst>
      <p:ext uri="{BB962C8B-B14F-4D97-AF65-F5344CB8AC3E}">
        <p14:creationId xmlns:p14="http://schemas.microsoft.com/office/powerpoint/2010/main" val="1968398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7</a:t>
            </a:fld>
            <a:endParaRPr lang="en-US"/>
          </a:p>
        </p:txBody>
      </p:sp>
    </p:spTree>
    <p:extLst>
      <p:ext uri="{BB962C8B-B14F-4D97-AF65-F5344CB8AC3E}">
        <p14:creationId xmlns:p14="http://schemas.microsoft.com/office/powerpoint/2010/main" val="422948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8</a:t>
            </a:fld>
            <a:endParaRPr lang="en-US"/>
          </a:p>
        </p:txBody>
      </p:sp>
    </p:spTree>
    <p:extLst>
      <p:ext uri="{BB962C8B-B14F-4D97-AF65-F5344CB8AC3E}">
        <p14:creationId xmlns:p14="http://schemas.microsoft.com/office/powerpoint/2010/main" val="3209795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B16B6A-D79D-4680-926A-F20C474EF094}" type="slidenum">
              <a:rPr lang="en-US" smtClean="0"/>
              <a:t>9</a:t>
            </a:fld>
            <a:endParaRPr lang="en-US"/>
          </a:p>
        </p:txBody>
      </p:sp>
    </p:spTree>
    <p:extLst>
      <p:ext uri="{BB962C8B-B14F-4D97-AF65-F5344CB8AC3E}">
        <p14:creationId xmlns:p14="http://schemas.microsoft.com/office/powerpoint/2010/main" val="3917067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Course Title">
    <p:spTree>
      <p:nvGrpSpPr>
        <p:cNvPr id="1" name=""/>
        <p:cNvGrpSpPr/>
        <p:nvPr/>
      </p:nvGrpSpPr>
      <p:grpSpPr>
        <a:xfrm>
          <a:off x="0" y="0"/>
          <a:ext cx="0" cy="0"/>
          <a:chOff x="0" y="0"/>
          <a:chExt cx="0" cy="0"/>
        </a:xfrm>
      </p:grpSpPr>
      <p:sp>
        <p:nvSpPr>
          <p:cNvPr id="8" name="Picture 1"/>
          <p:cNvSpPr>
            <a:spLocks noGrp="1"/>
          </p:cNvSpPr>
          <p:nvPr>
            <p:ph type="pic" sz="quarter" idx="13" hasCustomPrompt="1"/>
          </p:nvPr>
        </p:nvSpPr>
        <p:spPr>
          <a:xfrm>
            <a:off x="0" y="0"/>
            <a:ext cx="12192000" cy="6858000"/>
          </a:xfrm>
        </p:spPr>
        <p:txBody>
          <a:bodyPr/>
          <a:lstStyle>
            <a:lvl1pPr marL="0" indent="0">
              <a:buNone/>
              <a:defRPr baseline="0"/>
            </a:lvl1pPr>
          </a:lstStyle>
          <a:p>
            <a:r>
              <a:rPr lang="en-US"/>
              <a:t>Click icon to add picture</a:t>
            </a:r>
            <a:endParaRPr lang="ru-RU" dirty="0"/>
          </a:p>
        </p:txBody>
      </p:sp>
      <p:sp>
        <p:nvSpPr>
          <p:cNvPr id="3" name="Subtitle 1"/>
          <p:cNvSpPr>
            <a:spLocks noGrp="1"/>
          </p:cNvSpPr>
          <p:nvPr>
            <p:ph type="subTitle" idx="1" hasCustomPrompt="1"/>
          </p:nvPr>
        </p:nvSpPr>
        <p:spPr>
          <a:xfrm>
            <a:off x="1524000" y="4105275"/>
            <a:ext cx="9144000" cy="1655762"/>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ru-RU" dirty="0"/>
          </a:p>
        </p:txBody>
      </p:sp>
      <p:sp>
        <p:nvSpPr>
          <p:cNvPr id="2" name="Title"/>
          <p:cNvSpPr>
            <a:spLocks noGrp="1"/>
          </p:cNvSpPr>
          <p:nvPr>
            <p:ph type="ctrTitle" hasCustomPrompt="1"/>
          </p:nvPr>
        </p:nvSpPr>
        <p:spPr>
          <a:xfrm>
            <a:off x="1524000" y="1420019"/>
            <a:ext cx="9144000" cy="2387600"/>
          </a:xfrm>
        </p:spPr>
        <p:txBody>
          <a:bodyPr anchor="b">
            <a:noAutofit/>
          </a:bodyPr>
          <a:lstStyle>
            <a:lvl1pPr algn="ctr">
              <a:defRPr sz="4400">
                <a:solidFill>
                  <a:schemeClr val="bg1"/>
                </a:solidFill>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681450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50/50 Picture Left">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1" y="0"/>
            <a:ext cx="6096001" cy="6857999"/>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dirty="0"/>
          </a:p>
        </p:txBody>
      </p:sp>
      <p:sp>
        <p:nvSpPr>
          <p:cNvPr id="4" name="Text 1"/>
          <p:cNvSpPr>
            <a:spLocks noGrp="1"/>
          </p:cNvSpPr>
          <p:nvPr>
            <p:ph type="body" sz="half" idx="2" hasCustomPrompt="1"/>
          </p:nvPr>
        </p:nvSpPr>
        <p:spPr>
          <a:xfrm>
            <a:off x="6713394" y="1941917"/>
            <a:ext cx="4839070" cy="394279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endParaRPr lang="ru-RU" dirty="0"/>
          </a:p>
        </p:txBody>
      </p:sp>
      <p:sp>
        <p:nvSpPr>
          <p:cNvPr id="10" name="Title"/>
          <p:cNvSpPr>
            <a:spLocks noGrp="1"/>
          </p:cNvSpPr>
          <p:nvPr>
            <p:ph type="title" hasCustomPrompt="1"/>
          </p:nvPr>
        </p:nvSpPr>
        <p:spPr>
          <a:xfrm>
            <a:off x="6694960" y="120644"/>
            <a:ext cx="4857503" cy="1136791"/>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662879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40/60 Picture Right">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5630666" y="1941918"/>
            <a:ext cx="5666812" cy="4021958"/>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dirty="0"/>
          </a:p>
        </p:txBody>
      </p:sp>
      <p:sp>
        <p:nvSpPr>
          <p:cNvPr id="4" name="Text 1"/>
          <p:cNvSpPr>
            <a:spLocks noGrp="1"/>
          </p:cNvSpPr>
          <p:nvPr>
            <p:ph type="body" sz="half" idx="2" hasCustomPrompt="1"/>
          </p:nvPr>
        </p:nvSpPr>
        <p:spPr>
          <a:xfrm>
            <a:off x="838200" y="1941918"/>
            <a:ext cx="4191000" cy="4021958"/>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endParaRPr lang="ru-RU" dirty="0"/>
          </a:p>
        </p:txBody>
      </p:sp>
      <p:sp>
        <p:nvSpPr>
          <p:cNvPr id="8"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59404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60/40 Picture Right">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6807395" y="1941917"/>
            <a:ext cx="4546406" cy="3982340"/>
          </a:xfrm>
        </p:spPr>
        <p:txBody>
          <a:bodyPr>
            <a:normAutofit/>
          </a:bodyPr>
          <a:lstStyle>
            <a:lvl1pPr marL="0" indent="0">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ru-RU" dirty="0"/>
          </a:p>
        </p:txBody>
      </p:sp>
      <p:sp>
        <p:nvSpPr>
          <p:cNvPr id="8" name="Text 1"/>
          <p:cNvSpPr>
            <a:spLocks noGrp="1"/>
          </p:cNvSpPr>
          <p:nvPr>
            <p:ph type="body" sz="half" idx="2" hasCustomPrompt="1"/>
          </p:nvPr>
        </p:nvSpPr>
        <p:spPr>
          <a:xfrm>
            <a:off x="838200" y="1941917"/>
            <a:ext cx="5444067" cy="3982339"/>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endParaRPr lang="ru-RU" dirty="0"/>
          </a:p>
        </p:txBody>
      </p:sp>
      <p:sp>
        <p:nvSpPr>
          <p:cNvPr id="9"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056759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Problem and Solution">
    <p:spTree>
      <p:nvGrpSpPr>
        <p:cNvPr id="1" name=""/>
        <p:cNvGrpSpPr/>
        <p:nvPr/>
      </p:nvGrpSpPr>
      <p:grpSpPr>
        <a:xfrm>
          <a:off x="0" y="0"/>
          <a:ext cx="0" cy="0"/>
          <a:chOff x="0" y="0"/>
          <a:chExt cx="0" cy="0"/>
        </a:xfrm>
      </p:grpSpPr>
      <p:sp>
        <p:nvSpPr>
          <p:cNvPr id="12" name="Text 1"/>
          <p:cNvSpPr>
            <a:spLocks noGrp="1"/>
          </p:cNvSpPr>
          <p:nvPr>
            <p:ph type="body" sz="half" idx="16" hasCustomPrompt="1"/>
          </p:nvPr>
        </p:nvSpPr>
        <p:spPr>
          <a:xfrm>
            <a:off x="6035465" y="5455552"/>
            <a:ext cx="4991926" cy="941258"/>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ru-RU" dirty="0"/>
          </a:p>
        </p:txBody>
      </p:sp>
      <p:sp>
        <p:nvSpPr>
          <p:cNvPr id="5" name="Text 2"/>
          <p:cNvSpPr>
            <a:spLocks noGrp="1"/>
          </p:cNvSpPr>
          <p:nvPr>
            <p:ph type="body" sz="quarter" idx="3" hasCustomPrompt="1"/>
          </p:nvPr>
        </p:nvSpPr>
        <p:spPr>
          <a:xfrm>
            <a:off x="6035465" y="4372693"/>
            <a:ext cx="4991926" cy="682191"/>
          </a:xfrm>
        </p:spPr>
        <p:txBody>
          <a:bodyPr anchor="b">
            <a:noAutofit/>
          </a:bodyPr>
          <a:lstStyle>
            <a:lvl1pPr marL="0" indent="0">
              <a:buNone/>
              <a:defRPr sz="1800" b="1">
                <a:latin typeface="+mj-lt"/>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endParaRPr lang="ru-RU" dirty="0"/>
          </a:p>
        </p:txBody>
      </p:sp>
      <p:sp>
        <p:nvSpPr>
          <p:cNvPr id="11" name="Picture 1"/>
          <p:cNvSpPr>
            <a:spLocks noGrp="1"/>
          </p:cNvSpPr>
          <p:nvPr>
            <p:ph type="pic" sz="quarter" idx="14" hasCustomPrompt="1"/>
          </p:nvPr>
        </p:nvSpPr>
        <p:spPr>
          <a:xfrm>
            <a:off x="6172201" y="1670445"/>
            <a:ext cx="4587659" cy="2702248"/>
          </a:xfrm>
        </p:spPr>
        <p:txBody>
          <a:bodyPr>
            <a:normAutofit/>
          </a:bodyPr>
          <a:lstStyle>
            <a:lvl1pPr marL="0" indent="0">
              <a:buNone/>
              <a:defRPr sz="1600"/>
            </a:lvl1pPr>
          </a:lstStyle>
          <a:p>
            <a:r>
              <a:rPr lang="en-US"/>
              <a:t>Click icon to add picture</a:t>
            </a:r>
            <a:endParaRPr lang="ru-RU" dirty="0"/>
          </a:p>
        </p:txBody>
      </p:sp>
      <p:sp>
        <p:nvSpPr>
          <p:cNvPr id="9" name="Text 3"/>
          <p:cNvSpPr>
            <a:spLocks noGrp="1"/>
          </p:cNvSpPr>
          <p:nvPr>
            <p:ph type="body" sz="half" idx="15" hasCustomPrompt="1"/>
          </p:nvPr>
        </p:nvSpPr>
        <p:spPr>
          <a:xfrm>
            <a:off x="703052" y="5455552"/>
            <a:ext cx="4919825" cy="941258"/>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ru-RU" dirty="0"/>
          </a:p>
        </p:txBody>
      </p:sp>
      <p:sp>
        <p:nvSpPr>
          <p:cNvPr id="3" name="Text 4"/>
          <p:cNvSpPr>
            <a:spLocks noGrp="1"/>
          </p:cNvSpPr>
          <p:nvPr>
            <p:ph type="body" idx="1" hasCustomPrompt="1"/>
          </p:nvPr>
        </p:nvSpPr>
        <p:spPr>
          <a:xfrm>
            <a:off x="703054" y="4372693"/>
            <a:ext cx="4919824" cy="682191"/>
          </a:xfrm>
        </p:spPr>
        <p:txBody>
          <a:bodyPr anchor="b">
            <a:noAutofit/>
          </a:bodyPr>
          <a:lstStyle>
            <a:lvl1pPr marL="0" indent="0">
              <a:buNone/>
              <a:defRPr sz="1800" b="1">
                <a:latin typeface="+mj-lt"/>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endParaRPr lang="ru-RU" dirty="0"/>
          </a:p>
        </p:txBody>
      </p:sp>
      <p:sp>
        <p:nvSpPr>
          <p:cNvPr id="10" name="Picture 2"/>
          <p:cNvSpPr>
            <a:spLocks noGrp="1"/>
          </p:cNvSpPr>
          <p:nvPr>
            <p:ph type="pic" sz="quarter" idx="13" hasCustomPrompt="1"/>
          </p:nvPr>
        </p:nvSpPr>
        <p:spPr>
          <a:xfrm>
            <a:off x="838201" y="1660597"/>
            <a:ext cx="4485363" cy="2714559"/>
          </a:xfrm>
        </p:spPr>
        <p:txBody>
          <a:bodyPr>
            <a:normAutofit/>
          </a:bodyPr>
          <a:lstStyle>
            <a:lvl1pPr marL="0" indent="0">
              <a:buNone/>
              <a:defRPr sz="1600"/>
            </a:lvl1pPr>
          </a:lstStyle>
          <a:p>
            <a:r>
              <a:rPr lang="en-US"/>
              <a:t>Click icon to add picture</a:t>
            </a:r>
            <a:endParaRPr lang="ru-RU" dirty="0"/>
          </a:p>
        </p:txBody>
      </p:sp>
      <p:sp>
        <p:nvSpPr>
          <p:cNvPr id="13"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748847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Situations">
    <p:spTree>
      <p:nvGrpSpPr>
        <p:cNvPr id="1" name=""/>
        <p:cNvGrpSpPr/>
        <p:nvPr/>
      </p:nvGrpSpPr>
      <p:grpSpPr>
        <a:xfrm>
          <a:off x="0" y="0"/>
          <a:ext cx="0" cy="0"/>
          <a:chOff x="0" y="0"/>
          <a:chExt cx="0" cy="0"/>
        </a:xfrm>
      </p:grpSpPr>
      <p:sp>
        <p:nvSpPr>
          <p:cNvPr id="22" name="Picture 1"/>
          <p:cNvSpPr>
            <a:spLocks noGrp="1"/>
          </p:cNvSpPr>
          <p:nvPr>
            <p:ph type="pic" sz="quarter" idx="16" hasCustomPrompt="1"/>
          </p:nvPr>
        </p:nvSpPr>
        <p:spPr>
          <a:xfrm>
            <a:off x="6163258" y="4168184"/>
            <a:ext cx="4528646" cy="2345175"/>
          </a:xfr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4" name="Text 1"/>
          <p:cNvSpPr>
            <a:spLocks noGrp="1"/>
          </p:cNvSpPr>
          <p:nvPr>
            <p:ph type="body" sz="quarter" idx="18" hasCustomPrompt="1"/>
          </p:nvPr>
        </p:nvSpPr>
        <p:spPr>
          <a:xfrm>
            <a:off x="6163258" y="6096439"/>
            <a:ext cx="4528646" cy="416920"/>
          </a:xfrm>
          <a:solidFill>
            <a:schemeClr val="accent1">
              <a:lumMod val="75000"/>
              <a:alpha val="89804"/>
            </a:schemeClr>
          </a:solidFill>
        </p:spPr>
        <p:txBody>
          <a:bodyPr anchor="b">
            <a:noAutofit/>
          </a:bodyPr>
          <a:lstStyle>
            <a:lvl1pPr marL="0" indent="0">
              <a:buNone/>
              <a:defRPr sz="1800" b="1">
                <a:solidFill>
                  <a:schemeClr val="bg1"/>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endParaRPr lang="ru-RU" dirty="0"/>
          </a:p>
        </p:txBody>
      </p:sp>
      <p:sp>
        <p:nvSpPr>
          <p:cNvPr id="13" name="Picture 2"/>
          <p:cNvSpPr>
            <a:spLocks noGrp="1"/>
          </p:cNvSpPr>
          <p:nvPr>
            <p:ph type="pic" sz="quarter" idx="15" hasCustomPrompt="1"/>
          </p:nvPr>
        </p:nvSpPr>
        <p:spPr>
          <a:xfrm>
            <a:off x="1244198" y="4168829"/>
            <a:ext cx="4528646" cy="2345175"/>
          </a:xfr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3" name="Text 2"/>
          <p:cNvSpPr>
            <a:spLocks noGrp="1"/>
          </p:cNvSpPr>
          <p:nvPr>
            <p:ph type="body" idx="17" hasCustomPrompt="1"/>
          </p:nvPr>
        </p:nvSpPr>
        <p:spPr>
          <a:xfrm>
            <a:off x="1244198" y="6097318"/>
            <a:ext cx="4528646" cy="416041"/>
          </a:xfrm>
          <a:solidFill>
            <a:schemeClr val="accent1">
              <a:lumMod val="75000"/>
              <a:alpha val="89804"/>
            </a:schemeClr>
          </a:solidFill>
        </p:spPr>
        <p:txBody>
          <a:bodyPr anchor="b">
            <a:noAutofit/>
          </a:bodyPr>
          <a:lstStyle>
            <a:lvl1pPr marL="0" indent="0">
              <a:buNone/>
              <a:defRPr sz="1800" b="1">
                <a:solidFill>
                  <a:schemeClr val="bg1"/>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endParaRPr lang="ru-RU" dirty="0"/>
          </a:p>
        </p:txBody>
      </p:sp>
      <p:sp>
        <p:nvSpPr>
          <p:cNvPr id="17" name="Picture 3"/>
          <p:cNvSpPr>
            <a:spLocks noGrp="1"/>
          </p:cNvSpPr>
          <p:nvPr>
            <p:ph type="pic" sz="quarter" idx="14" hasCustomPrompt="1"/>
          </p:nvPr>
        </p:nvSpPr>
        <p:spPr>
          <a:xfrm>
            <a:off x="6163258" y="1597828"/>
            <a:ext cx="4528646" cy="2345175"/>
          </a:xfr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0" name="Text 3"/>
          <p:cNvSpPr>
            <a:spLocks noGrp="1"/>
          </p:cNvSpPr>
          <p:nvPr>
            <p:ph type="body" sz="quarter" idx="3" hasCustomPrompt="1"/>
          </p:nvPr>
        </p:nvSpPr>
        <p:spPr>
          <a:xfrm>
            <a:off x="6163258" y="3526083"/>
            <a:ext cx="4528646" cy="416920"/>
          </a:xfrm>
          <a:solidFill>
            <a:schemeClr val="accent1">
              <a:lumMod val="75000"/>
              <a:alpha val="89804"/>
            </a:schemeClr>
          </a:solidFill>
        </p:spPr>
        <p:txBody>
          <a:bodyPr anchor="b">
            <a:noAutofit/>
          </a:bodyPr>
          <a:lstStyle>
            <a:lvl1pPr marL="0" indent="0">
              <a:buNone/>
              <a:defRPr sz="1800" b="1">
                <a:solidFill>
                  <a:schemeClr val="bg1"/>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endParaRPr lang="ru-RU" dirty="0"/>
          </a:p>
        </p:txBody>
      </p:sp>
      <p:sp>
        <p:nvSpPr>
          <p:cNvPr id="16" name="Picture 4"/>
          <p:cNvSpPr>
            <a:spLocks noGrp="1"/>
          </p:cNvSpPr>
          <p:nvPr>
            <p:ph type="pic" sz="quarter" idx="13" hasCustomPrompt="1"/>
          </p:nvPr>
        </p:nvSpPr>
        <p:spPr>
          <a:xfrm>
            <a:off x="1244198" y="1598473"/>
            <a:ext cx="4528646" cy="2345175"/>
          </a:xfrm>
        </p:spPr>
        <p:txBody>
          <a:bodyPr>
            <a:normAutofit/>
          </a:bodyPr>
          <a:lstStyle>
            <a:lvl1pPr marL="0" indent="0">
              <a:buNone/>
              <a:defRPr sz="1600"/>
            </a:lvl1pPr>
          </a:lstStyle>
          <a:p>
            <a:r>
              <a:rPr lang="en-US"/>
              <a:t>Click icon to add picture</a:t>
            </a:r>
            <a:endParaRPr lang="ru-RU" dirty="0"/>
          </a:p>
        </p:txBody>
      </p:sp>
      <p:sp>
        <p:nvSpPr>
          <p:cNvPr id="19" name="Text 4"/>
          <p:cNvSpPr>
            <a:spLocks noGrp="1"/>
          </p:cNvSpPr>
          <p:nvPr>
            <p:ph type="body" idx="1" hasCustomPrompt="1"/>
          </p:nvPr>
        </p:nvSpPr>
        <p:spPr>
          <a:xfrm>
            <a:off x="1244198" y="3526962"/>
            <a:ext cx="4528646" cy="416041"/>
          </a:xfrm>
          <a:solidFill>
            <a:schemeClr val="accent1">
              <a:lumMod val="75000"/>
              <a:alpha val="89804"/>
            </a:schemeClr>
          </a:solidFill>
        </p:spPr>
        <p:txBody>
          <a:bodyPr anchor="b">
            <a:noAutofit/>
          </a:bodyPr>
          <a:lstStyle>
            <a:lvl1pPr marL="0" indent="0">
              <a:buNone/>
              <a:defRPr sz="1800" b="1">
                <a:solidFill>
                  <a:schemeClr val="bg1"/>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endParaRPr lang="ru-RU" dirty="0"/>
          </a:p>
        </p:txBody>
      </p:sp>
      <p:sp>
        <p:nvSpPr>
          <p:cNvPr id="14" name="Title"/>
          <p:cNvSpPr>
            <a:spLocks noGrp="1"/>
          </p:cNvSpPr>
          <p:nvPr>
            <p:ph type="title" hasCustomPrompt="1"/>
          </p:nvPr>
        </p:nvSpPr>
        <p:spPr>
          <a:xfrm>
            <a:off x="796426" y="120644"/>
            <a:ext cx="10557375" cy="1136791"/>
          </a:xfrm>
        </p:spPr>
        <p:txBody>
          <a:bodyPr anchor="b">
            <a:norm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947856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Products - Three Columns">
    <p:spTree>
      <p:nvGrpSpPr>
        <p:cNvPr id="1" name=""/>
        <p:cNvGrpSpPr/>
        <p:nvPr/>
      </p:nvGrpSpPr>
      <p:grpSpPr>
        <a:xfrm>
          <a:off x="0" y="0"/>
          <a:ext cx="0" cy="0"/>
          <a:chOff x="0" y="0"/>
          <a:chExt cx="0" cy="0"/>
        </a:xfrm>
      </p:grpSpPr>
      <p:sp>
        <p:nvSpPr>
          <p:cNvPr id="8" name="Text 1"/>
          <p:cNvSpPr>
            <a:spLocks noGrp="1"/>
          </p:cNvSpPr>
          <p:nvPr>
            <p:ph type="body" sz="quarter" idx="18" hasCustomPrompt="1"/>
          </p:nvPr>
        </p:nvSpPr>
        <p:spPr>
          <a:xfrm>
            <a:off x="8101092" y="5453090"/>
            <a:ext cx="3431265" cy="958936"/>
          </a:xfrm>
        </p:spPr>
        <p:txBody>
          <a:bodyPr>
            <a:noAutofit/>
          </a:bodyPr>
          <a:lstStyle>
            <a:lvl1pPr marL="0" indent="0" algn="l">
              <a:buNone/>
              <a:defRPr sz="1600">
                <a:solidFill>
                  <a:schemeClr val="tx1">
                    <a:lumMod val="65000"/>
                    <a:lumOff val="35000"/>
                  </a:schemeClr>
                </a:solidFill>
              </a:defRPr>
            </a:lvl1pPr>
            <a:lvl2pPr marL="342900" indent="0" algn="l">
              <a:buNone/>
              <a:defRPr sz="1200"/>
            </a:lvl2pPr>
            <a:lvl3pPr marL="685800" indent="0" algn="l">
              <a:buNone/>
              <a:defRPr sz="1200"/>
            </a:lvl3pPr>
            <a:lvl4pPr marL="1028700" indent="0" algn="l">
              <a:buNone/>
              <a:defRPr sz="1200"/>
            </a:lvl4pPr>
            <a:lvl5pPr marL="1371600" indent="0" algn="l">
              <a:buNone/>
              <a:defRPr sz="1200"/>
            </a:lvl5pPr>
          </a:lstStyle>
          <a:p>
            <a:pPr lvl="0"/>
            <a:r>
              <a:rPr lang="en-US"/>
              <a:t>Click to add text</a:t>
            </a:r>
            <a:endParaRPr lang="ru-RU" dirty="0"/>
          </a:p>
        </p:txBody>
      </p:sp>
      <p:sp>
        <p:nvSpPr>
          <p:cNvPr id="16" name="Text 2"/>
          <p:cNvSpPr>
            <a:spLocks noGrp="1"/>
          </p:cNvSpPr>
          <p:nvPr>
            <p:ph type="body" idx="21" hasCustomPrompt="1"/>
          </p:nvPr>
        </p:nvSpPr>
        <p:spPr>
          <a:xfrm>
            <a:off x="8091867" y="5087629"/>
            <a:ext cx="3440491"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endParaRPr lang="ru-RU" dirty="0"/>
          </a:p>
        </p:txBody>
      </p:sp>
      <p:sp>
        <p:nvSpPr>
          <p:cNvPr id="12" name="Picture 1"/>
          <p:cNvSpPr>
            <a:spLocks noGrp="1"/>
          </p:cNvSpPr>
          <p:nvPr>
            <p:ph type="pic" sz="quarter" idx="12" hasCustomPrompt="1"/>
          </p:nvPr>
        </p:nvSpPr>
        <p:spPr>
          <a:xfrm>
            <a:off x="8189841" y="2728081"/>
            <a:ext cx="3165548" cy="2148125"/>
          </a:xfr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solidFill>
                  <a:schemeClr val="tx1">
                    <a:lumMod val="75000"/>
                    <a:lumOff val="25000"/>
                  </a:schemeClr>
                </a:solidFill>
              </a:defRPr>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7" name="Text 3"/>
          <p:cNvSpPr>
            <a:spLocks noGrp="1"/>
          </p:cNvSpPr>
          <p:nvPr>
            <p:ph type="body" sz="quarter" idx="17" hasCustomPrompt="1"/>
          </p:nvPr>
        </p:nvSpPr>
        <p:spPr>
          <a:xfrm>
            <a:off x="4457111" y="5453091"/>
            <a:ext cx="3385930" cy="958935"/>
          </a:xfrm>
        </p:spPr>
        <p:txBody>
          <a:bodyPr>
            <a:noAutofit/>
          </a:bodyPr>
          <a:lstStyle>
            <a:lvl1pPr marL="0" indent="0" algn="l">
              <a:buNone/>
              <a:defRPr sz="1600">
                <a:solidFill>
                  <a:schemeClr val="tx1">
                    <a:lumMod val="65000"/>
                    <a:lumOff val="35000"/>
                  </a:schemeClr>
                </a:solidFill>
              </a:defRPr>
            </a:lvl1pPr>
            <a:lvl2pPr marL="342900" indent="0" algn="l">
              <a:buNone/>
              <a:defRPr sz="1200"/>
            </a:lvl2pPr>
            <a:lvl3pPr marL="685800" indent="0" algn="l">
              <a:buNone/>
              <a:defRPr sz="1200"/>
            </a:lvl3pPr>
            <a:lvl4pPr marL="1028700" indent="0" algn="l">
              <a:buNone/>
              <a:defRPr sz="1200"/>
            </a:lvl4pPr>
            <a:lvl5pPr marL="1371600" indent="0" algn="l">
              <a:buNone/>
              <a:defRPr sz="1200"/>
            </a:lvl5pPr>
          </a:lstStyle>
          <a:p>
            <a:pPr lvl="0"/>
            <a:r>
              <a:rPr lang="en-US"/>
              <a:t>Click to add text</a:t>
            </a:r>
            <a:endParaRPr lang="ru-RU" dirty="0"/>
          </a:p>
        </p:txBody>
      </p:sp>
      <p:sp>
        <p:nvSpPr>
          <p:cNvPr id="15" name="Text 4"/>
          <p:cNvSpPr>
            <a:spLocks noGrp="1"/>
          </p:cNvSpPr>
          <p:nvPr>
            <p:ph type="body" idx="20" hasCustomPrompt="1"/>
          </p:nvPr>
        </p:nvSpPr>
        <p:spPr>
          <a:xfrm>
            <a:off x="4451428" y="5087629"/>
            <a:ext cx="3382387"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endParaRPr lang="ru-RU" dirty="0"/>
          </a:p>
        </p:txBody>
      </p:sp>
      <p:sp>
        <p:nvSpPr>
          <p:cNvPr id="11" name="Picture 2"/>
          <p:cNvSpPr>
            <a:spLocks noGrp="1"/>
          </p:cNvSpPr>
          <p:nvPr>
            <p:ph type="pic" sz="quarter" idx="11" hasCustomPrompt="1"/>
          </p:nvPr>
        </p:nvSpPr>
        <p:spPr>
          <a:xfrm>
            <a:off x="4545859" y="2728081"/>
            <a:ext cx="3165548" cy="2148125"/>
          </a:xfr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6" name="Text 5"/>
          <p:cNvSpPr>
            <a:spLocks noGrp="1"/>
          </p:cNvSpPr>
          <p:nvPr>
            <p:ph type="body" sz="quarter" idx="16" hasCustomPrompt="1"/>
          </p:nvPr>
        </p:nvSpPr>
        <p:spPr>
          <a:xfrm>
            <a:off x="738274" y="5453090"/>
            <a:ext cx="3369702" cy="958936"/>
          </a:xfrm>
        </p:spPr>
        <p:txBody>
          <a:bodyPr wrap="square">
            <a:noAutofit/>
          </a:bodyPr>
          <a:lstStyle>
            <a:lvl1pPr marL="0" indent="0" algn="l">
              <a:buNone/>
              <a:defRPr sz="1600">
                <a:solidFill>
                  <a:schemeClr val="tx1">
                    <a:lumMod val="65000"/>
                    <a:lumOff val="35000"/>
                  </a:schemeClr>
                </a:solidFill>
                <a:latin typeface="+mn-lt"/>
              </a:defRPr>
            </a:lvl1pPr>
            <a:lvl2pPr marL="342900" indent="0" algn="l">
              <a:buNone/>
              <a:defRPr sz="1200"/>
            </a:lvl2pPr>
            <a:lvl3pPr marL="685800" indent="0" algn="l">
              <a:buNone/>
              <a:defRPr sz="1200"/>
            </a:lvl3pPr>
            <a:lvl4pPr marL="1028700" indent="0" algn="l">
              <a:buNone/>
              <a:defRPr sz="1200"/>
            </a:lvl4pPr>
            <a:lvl5pPr marL="1371600" indent="0" algn="l">
              <a:buNone/>
              <a:defRPr sz="1200"/>
            </a:lvl5pPr>
          </a:lstStyle>
          <a:p>
            <a:pPr lvl="0"/>
            <a:r>
              <a:rPr lang="en-US"/>
              <a:t>Click to add text</a:t>
            </a:r>
            <a:endParaRPr lang="ru-RU" dirty="0"/>
          </a:p>
        </p:txBody>
      </p:sp>
      <p:sp>
        <p:nvSpPr>
          <p:cNvPr id="14" name="Text 6"/>
          <p:cNvSpPr>
            <a:spLocks noGrp="1"/>
          </p:cNvSpPr>
          <p:nvPr>
            <p:ph type="body" idx="1" hasCustomPrompt="1"/>
          </p:nvPr>
        </p:nvSpPr>
        <p:spPr>
          <a:xfrm>
            <a:off x="741816" y="5087629"/>
            <a:ext cx="3366160"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endParaRPr lang="ru-RU" dirty="0"/>
          </a:p>
        </p:txBody>
      </p:sp>
      <p:sp>
        <p:nvSpPr>
          <p:cNvPr id="3" name="Picture 3"/>
          <p:cNvSpPr>
            <a:spLocks noGrp="1"/>
          </p:cNvSpPr>
          <p:nvPr>
            <p:ph type="pic" sz="quarter" idx="10" hasCustomPrompt="1"/>
          </p:nvPr>
        </p:nvSpPr>
        <p:spPr>
          <a:xfrm>
            <a:off x="839790" y="2728079"/>
            <a:ext cx="3165548" cy="2148125"/>
          </a:xfrm>
        </p:spPr>
        <p:txBody>
          <a:bodyPr>
            <a:normAutofit/>
          </a:bodyPr>
          <a:lstStyle>
            <a:lvl1pPr marL="0" indent="0">
              <a:buNone/>
              <a:defRPr sz="1600"/>
            </a:lvl1pPr>
          </a:lstStyle>
          <a:p>
            <a:r>
              <a:rPr lang="en-US"/>
              <a:t>Click icon to add picture</a:t>
            </a:r>
            <a:endParaRPr lang="ru-RU" dirty="0"/>
          </a:p>
        </p:txBody>
      </p:sp>
      <p:sp>
        <p:nvSpPr>
          <p:cNvPr id="4" name="Text 7"/>
          <p:cNvSpPr>
            <a:spLocks noGrp="1"/>
          </p:cNvSpPr>
          <p:nvPr>
            <p:ph type="body" sz="quarter" idx="23" hasCustomPrompt="1"/>
          </p:nvPr>
        </p:nvSpPr>
        <p:spPr>
          <a:xfrm>
            <a:off x="798846" y="1845930"/>
            <a:ext cx="10556875"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ru-RU" dirty="0"/>
          </a:p>
        </p:txBody>
      </p:sp>
      <p:sp>
        <p:nvSpPr>
          <p:cNvPr id="19"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499328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Products - Tiles">
    <p:spTree>
      <p:nvGrpSpPr>
        <p:cNvPr id="1" name=""/>
        <p:cNvGrpSpPr/>
        <p:nvPr/>
      </p:nvGrpSpPr>
      <p:grpSpPr>
        <a:xfrm>
          <a:off x="0" y="0"/>
          <a:ext cx="0" cy="0"/>
          <a:chOff x="0" y="0"/>
          <a:chExt cx="0" cy="0"/>
        </a:xfrm>
      </p:grpSpPr>
      <p:sp>
        <p:nvSpPr>
          <p:cNvPr id="24" name="Text 1"/>
          <p:cNvSpPr>
            <a:spLocks noGrp="1"/>
          </p:cNvSpPr>
          <p:nvPr>
            <p:ph type="body" sz="quarter" idx="19" hasCustomPrompt="1"/>
          </p:nvPr>
        </p:nvSpPr>
        <p:spPr>
          <a:xfrm>
            <a:off x="8691592" y="4929711"/>
            <a:ext cx="2690419" cy="1334907"/>
          </a:xfrm>
        </p:spPr>
        <p:txBody>
          <a:bodyPr>
            <a:noAutofit/>
          </a:bodyPr>
          <a:lstStyle>
            <a:lvl1pPr marL="0" indent="0" algn="l">
              <a:buNone/>
              <a:defRPr sz="16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15" name="Text 2"/>
          <p:cNvSpPr>
            <a:spLocks noGrp="1"/>
          </p:cNvSpPr>
          <p:nvPr>
            <p:ph type="body" sz="quarter" idx="23" hasCustomPrompt="1"/>
          </p:nvPr>
        </p:nvSpPr>
        <p:spPr>
          <a:xfrm>
            <a:off x="8691592" y="4126486"/>
            <a:ext cx="2690419"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ru-RU" dirty="0"/>
          </a:p>
        </p:txBody>
      </p:sp>
      <p:sp>
        <p:nvSpPr>
          <p:cNvPr id="19" name="Picture 1"/>
          <p:cNvSpPr>
            <a:spLocks noGrp="1"/>
          </p:cNvSpPr>
          <p:nvPr>
            <p:ph type="pic" sz="quarter" idx="15" hasCustomPrompt="1"/>
          </p:nvPr>
        </p:nvSpPr>
        <p:spPr>
          <a:xfrm>
            <a:off x="6420685" y="4242543"/>
            <a:ext cx="2094837" cy="1937798"/>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5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2" name="Text 3"/>
          <p:cNvSpPr>
            <a:spLocks noGrp="1"/>
          </p:cNvSpPr>
          <p:nvPr>
            <p:ph type="body" sz="quarter" idx="17" hasCustomPrompt="1"/>
          </p:nvPr>
        </p:nvSpPr>
        <p:spPr>
          <a:xfrm>
            <a:off x="3260318" y="4929710"/>
            <a:ext cx="2705980" cy="1334906"/>
          </a:xfrm>
        </p:spPr>
        <p:txBody>
          <a:bodyPr>
            <a:noAutofit/>
          </a:bodyPr>
          <a:lstStyle>
            <a:lvl1pPr marL="0" indent="0" algn="l">
              <a:buNone/>
              <a:defRPr sz="16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14" name="Text 4"/>
          <p:cNvSpPr>
            <a:spLocks noGrp="1"/>
          </p:cNvSpPr>
          <p:nvPr>
            <p:ph type="body" sz="quarter" idx="22" hasCustomPrompt="1"/>
          </p:nvPr>
        </p:nvSpPr>
        <p:spPr>
          <a:xfrm>
            <a:off x="3259667" y="4159250"/>
            <a:ext cx="2707677"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ru-RU" dirty="0"/>
          </a:p>
        </p:txBody>
      </p:sp>
      <p:sp>
        <p:nvSpPr>
          <p:cNvPr id="17" name="Picture 2"/>
          <p:cNvSpPr>
            <a:spLocks noGrp="1"/>
          </p:cNvSpPr>
          <p:nvPr>
            <p:ph type="pic" sz="quarter" idx="11" hasCustomPrompt="1"/>
          </p:nvPr>
        </p:nvSpPr>
        <p:spPr>
          <a:xfrm>
            <a:off x="989409" y="4242543"/>
            <a:ext cx="2094837" cy="1937798"/>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5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3" name="Text 5"/>
          <p:cNvSpPr>
            <a:spLocks noGrp="1"/>
          </p:cNvSpPr>
          <p:nvPr>
            <p:ph type="body" sz="quarter" idx="18" hasCustomPrompt="1"/>
          </p:nvPr>
        </p:nvSpPr>
        <p:spPr>
          <a:xfrm>
            <a:off x="8691592" y="2494622"/>
            <a:ext cx="2690419" cy="1285246"/>
          </a:xfrm>
        </p:spPr>
        <p:txBody>
          <a:bodyPr>
            <a:noAutofit/>
          </a:bodyPr>
          <a:lstStyle>
            <a:lvl1pPr marL="0" indent="0" algn="l">
              <a:buNone/>
              <a:defRPr sz="16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13" name="Text 6"/>
          <p:cNvSpPr>
            <a:spLocks noGrp="1"/>
          </p:cNvSpPr>
          <p:nvPr>
            <p:ph type="body" sz="quarter" idx="21" hasCustomPrompt="1"/>
          </p:nvPr>
        </p:nvSpPr>
        <p:spPr>
          <a:xfrm>
            <a:off x="8691592" y="1704706"/>
            <a:ext cx="2690419"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ru-RU" dirty="0"/>
          </a:p>
        </p:txBody>
      </p:sp>
      <p:sp>
        <p:nvSpPr>
          <p:cNvPr id="18" name="Picture 3"/>
          <p:cNvSpPr>
            <a:spLocks noGrp="1"/>
          </p:cNvSpPr>
          <p:nvPr>
            <p:ph type="pic" sz="quarter" idx="12" hasCustomPrompt="1"/>
          </p:nvPr>
        </p:nvSpPr>
        <p:spPr>
          <a:xfrm>
            <a:off x="6420687" y="1854404"/>
            <a:ext cx="2094837" cy="1897613"/>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5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1" name="Text 7"/>
          <p:cNvSpPr>
            <a:spLocks noGrp="1"/>
          </p:cNvSpPr>
          <p:nvPr>
            <p:ph type="body" sz="quarter" idx="16" hasCustomPrompt="1"/>
          </p:nvPr>
        </p:nvSpPr>
        <p:spPr>
          <a:xfrm>
            <a:off x="3260318" y="2494623"/>
            <a:ext cx="2705980" cy="1285244"/>
          </a:xfrm>
        </p:spPr>
        <p:txBody>
          <a:bodyPr>
            <a:noAutofit/>
          </a:bodyPr>
          <a:lstStyle>
            <a:lvl1pPr marL="0" indent="0" algn="l">
              <a:buNone/>
              <a:defRPr sz="16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3" name="Text 8"/>
          <p:cNvSpPr>
            <a:spLocks noGrp="1"/>
          </p:cNvSpPr>
          <p:nvPr>
            <p:ph type="body" sz="quarter" idx="20" hasCustomPrompt="1"/>
          </p:nvPr>
        </p:nvSpPr>
        <p:spPr>
          <a:xfrm>
            <a:off x="3259667" y="1727742"/>
            <a:ext cx="2707677"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ru-RU" dirty="0"/>
          </a:p>
        </p:txBody>
      </p:sp>
      <p:sp>
        <p:nvSpPr>
          <p:cNvPr id="16" name="Picture 4"/>
          <p:cNvSpPr>
            <a:spLocks noGrp="1"/>
          </p:cNvSpPr>
          <p:nvPr>
            <p:ph type="pic" sz="quarter" idx="10" hasCustomPrompt="1"/>
          </p:nvPr>
        </p:nvSpPr>
        <p:spPr>
          <a:xfrm>
            <a:off x="989411" y="1854403"/>
            <a:ext cx="2094837" cy="1897613"/>
          </a:xfrm>
          <a:prstGeom prst="rect">
            <a:avLst/>
          </a:prstGeom>
        </p:spPr>
        <p:txBody>
          <a:bodyPr>
            <a:normAutofit/>
          </a:bodyPr>
          <a:lstStyle>
            <a:lvl1pPr marL="0" indent="0">
              <a:buNone/>
              <a:defRPr sz="1500"/>
            </a:lvl1pPr>
          </a:lstStyle>
          <a:p>
            <a:r>
              <a:rPr lang="en-US"/>
              <a:t>Click icon to add picture</a:t>
            </a:r>
            <a:endParaRPr lang="ru-RU" dirty="0"/>
          </a:p>
        </p:txBody>
      </p:sp>
      <p:sp>
        <p:nvSpPr>
          <p:cNvPr id="26" name="Title"/>
          <p:cNvSpPr>
            <a:spLocks noGrp="1"/>
          </p:cNvSpPr>
          <p:nvPr>
            <p:ph type="title" hasCustomPrompt="1"/>
          </p:nvPr>
        </p:nvSpPr>
        <p:spPr>
          <a:xfrm>
            <a:off x="796426" y="120644"/>
            <a:ext cx="10557375" cy="1136791"/>
          </a:xfrm>
        </p:spPr>
        <p:txBody>
          <a:bodyPr anchor="b">
            <a:norm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129478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Video">
    <p:spTree>
      <p:nvGrpSpPr>
        <p:cNvPr id="1" name=""/>
        <p:cNvGrpSpPr/>
        <p:nvPr/>
      </p:nvGrpSpPr>
      <p:grpSpPr>
        <a:xfrm>
          <a:off x="0" y="0"/>
          <a:ext cx="0" cy="0"/>
          <a:chOff x="0" y="0"/>
          <a:chExt cx="0" cy="0"/>
        </a:xfrm>
      </p:grpSpPr>
      <p:sp>
        <p:nvSpPr>
          <p:cNvPr id="3" name="Video 1"/>
          <p:cNvSpPr>
            <a:spLocks noGrp="1"/>
          </p:cNvSpPr>
          <p:nvPr>
            <p:ph type="media" sz="quarter" idx="20" hasCustomPrompt="1"/>
          </p:nvPr>
        </p:nvSpPr>
        <p:spPr>
          <a:xfrm>
            <a:off x="4298006" y="2045266"/>
            <a:ext cx="7089342" cy="4066898"/>
          </a:xfrm>
        </p:spPr>
        <p:txBody>
          <a:bodyPr/>
          <a:lstStyle>
            <a:lvl1pPr>
              <a:defRPr/>
            </a:lvl1pPr>
          </a:lstStyle>
          <a:p>
            <a:r>
              <a:rPr lang="en-US"/>
              <a:t>Click icon to add video</a:t>
            </a:r>
            <a:endParaRPr lang="ru-RU" dirty="0"/>
          </a:p>
        </p:txBody>
      </p:sp>
      <p:sp>
        <p:nvSpPr>
          <p:cNvPr id="4" name="Text 1"/>
          <p:cNvSpPr>
            <a:spLocks noGrp="1"/>
          </p:cNvSpPr>
          <p:nvPr>
            <p:ph type="body" sz="quarter" idx="19" hasCustomPrompt="1"/>
          </p:nvPr>
        </p:nvSpPr>
        <p:spPr>
          <a:xfrm>
            <a:off x="832638" y="1932060"/>
            <a:ext cx="3077589" cy="3626769"/>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6" name="Title"/>
          <p:cNvSpPr>
            <a:spLocks noGrp="1"/>
          </p:cNvSpPr>
          <p:nvPr>
            <p:ph type="title" hasCustomPrompt="1"/>
          </p:nvPr>
        </p:nvSpPr>
        <p:spPr>
          <a:xfrm>
            <a:off x="796427" y="120646"/>
            <a:ext cx="10557375" cy="1136791"/>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917508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Major Point">
    <p:spTree>
      <p:nvGrpSpPr>
        <p:cNvPr id="1" name=""/>
        <p:cNvGrpSpPr/>
        <p:nvPr/>
      </p:nvGrpSpPr>
      <p:grpSpPr>
        <a:xfrm>
          <a:off x="0" y="0"/>
          <a:ext cx="0" cy="0"/>
          <a:chOff x="0" y="0"/>
          <a:chExt cx="0" cy="0"/>
        </a:xfrm>
      </p:grpSpPr>
      <p:sp>
        <p:nvSpPr>
          <p:cNvPr id="3" name="Picture 1"/>
          <p:cNvSpPr>
            <a:spLocks noGrp="1"/>
          </p:cNvSpPr>
          <p:nvPr>
            <p:ph type="pic" sz="quarter" idx="10" hasCustomPrompt="1"/>
          </p:nvPr>
        </p:nvSpPr>
        <p:spPr>
          <a:xfrm>
            <a:off x="0" y="0"/>
            <a:ext cx="12192000" cy="6858000"/>
          </a:xfrm>
        </p:spPr>
        <p:txBody>
          <a:bodyPr/>
          <a:lstStyle>
            <a:lvl1pPr>
              <a:defRPr/>
            </a:lvl1pPr>
          </a:lstStyle>
          <a:p>
            <a:r>
              <a:rPr lang="en-US"/>
              <a:t>Click icon to add picture</a:t>
            </a:r>
            <a:endParaRPr lang="en-US" dirty="0"/>
          </a:p>
        </p:txBody>
      </p:sp>
      <p:sp>
        <p:nvSpPr>
          <p:cNvPr id="5" name="Text 1"/>
          <p:cNvSpPr>
            <a:spLocks noGrp="1"/>
          </p:cNvSpPr>
          <p:nvPr>
            <p:ph type="body" sz="quarter" idx="11" hasCustomPrompt="1"/>
          </p:nvPr>
        </p:nvSpPr>
        <p:spPr>
          <a:xfrm>
            <a:off x="7425268" y="3624649"/>
            <a:ext cx="3323825" cy="2398646"/>
          </a:xfrm>
        </p:spPr>
        <p:txBody>
          <a:bodyPr/>
          <a:lstStyle>
            <a:lvl1pPr>
              <a:defRPr>
                <a:solidFill>
                  <a:schemeClr val="bg1"/>
                </a:solidFill>
              </a:defRPr>
            </a:lvl1pPr>
          </a:lstStyle>
          <a:p>
            <a:pPr lvl="0"/>
            <a:r>
              <a:rPr lang="en-US"/>
              <a:t>Click to add text</a:t>
            </a:r>
            <a:endParaRPr lang="ru-RU" dirty="0"/>
          </a:p>
        </p:txBody>
      </p:sp>
      <p:sp>
        <p:nvSpPr>
          <p:cNvPr id="7" name="Text 2"/>
          <p:cNvSpPr>
            <a:spLocks noGrp="1"/>
          </p:cNvSpPr>
          <p:nvPr>
            <p:ph type="body" sz="quarter" idx="20" hasCustomPrompt="1"/>
          </p:nvPr>
        </p:nvSpPr>
        <p:spPr>
          <a:xfrm>
            <a:off x="7823497" y="3065462"/>
            <a:ext cx="2925596" cy="363538"/>
          </a:xfrm>
        </p:spPr>
        <p:txBody>
          <a:bodyPr>
            <a:noAutofit/>
          </a:bodyPr>
          <a:lstStyle>
            <a:lvl1pPr algn="l">
              <a:defRPr sz="1600" b="1" baseline="0">
                <a:solidFill>
                  <a:schemeClr val="bg1"/>
                </a:solidFill>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3953666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Products - Four Columns">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9318477" y="5352577"/>
            <a:ext cx="2094837" cy="412421"/>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14" name="Picture 1"/>
          <p:cNvSpPr>
            <a:spLocks noGrp="1"/>
          </p:cNvSpPr>
          <p:nvPr>
            <p:ph type="pic" sz="quarter" idx="15" hasCustomPrompt="1"/>
          </p:nvPr>
        </p:nvSpPr>
        <p:spPr>
          <a:xfrm>
            <a:off x="9318478" y="3092985"/>
            <a:ext cx="2094837" cy="2094837"/>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2" name="Text 2"/>
          <p:cNvSpPr>
            <a:spLocks noGrp="1"/>
          </p:cNvSpPr>
          <p:nvPr>
            <p:ph type="body" sz="quarter" idx="18" hasCustomPrompt="1"/>
          </p:nvPr>
        </p:nvSpPr>
        <p:spPr>
          <a:xfrm>
            <a:off x="6527060" y="5352578"/>
            <a:ext cx="2094837" cy="412421"/>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7" name="Picture 2"/>
          <p:cNvSpPr>
            <a:spLocks noGrp="1"/>
          </p:cNvSpPr>
          <p:nvPr>
            <p:ph type="pic" sz="quarter" idx="12" hasCustomPrompt="1"/>
          </p:nvPr>
        </p:nvSpPr>
        <p:spPr>
          <a:xfrm>
            <a:off x="6527061" y="3085236"/>
            <a:ext cx="2094837" cy="2094837"/>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1" name="Text 3"/>
          <p:cNvSpPr>
            <a:spLocks noGrp="1"/>
          </p:cNvSpPr>
          <p:nvPr>
            <p:ph type="body" sz="quarter" idx="17" hasCustomPrompt="1"/>
          </p:nvPr>
        </p:nvSpPr>
        <p:spPr>
          <a:xfrm>
            <a:off x="3735645" y="5352579"/>
            <a:ext cx="2094724" cy="412421"/>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6" name="Picture 3"/>
          <p:cNvSpPr>
            <a:spLocks noGrp="1"/>
          </p:cNvSpPr>
          <p:nvPr>
            <p:ph type="pic" sz="quarter" idx="11" hasCustomPrompt="1"/>
          </p:nvPr>
        </p:nvSpPr>
        <p:spPr>
          <a:xfrm>
            <a:off x="3735645" y="3085236"/>
            <a:ext cx="2094837" cy="2094837"/>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4" name="Text 4"/>
          <p:cNvSpPr>
            <a:spLocks noGrp="1"/>
          </p:cNvSpPr>
          <p:nvPr>
            <p:ph type="body" sz="quarter" idx="16" hasCustomPrompt="1"/>
          </p:nvPr>
        </p:nvSpPr>
        <p:spPr>
          <a:xfrm>
            <a:off x="944229" y="5352579"/>
            <a:ext cx="2094246" cy="412421"/>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3" name="Picture 4"/>
          <p:cNvSpPr>
            <a:spLocks noGrp="1"/>
          </p:cNvSpPr>
          <p:nvPr>
            <p:ph type="pic" sz="quarter" idx="10" hasCustomPrompt="1"/>
          </p:nvPr>
        </p:nvSpPr>
        <p:spPr>
          <a:xfrm>
            <a:off x="944229" y="3085236"/>
            <a:ext cx="2094837" cy="2094837"/>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5" name="Text 5"/>
          <p:cNvSpPr>
            <a:spLocks noGrp="1"/>
          </p:cNvSpPr>
          <p:nvPr>
            <p:ph type="body" sz="quarter" idx="23" hasCustomPrompt="1"/>
          </p:nvPr>
        </p:nvSpPr>
        <p:spPr>
          <a:xfrm>
            <a:off x="798846" y="1845929"/>
            <a:ext cx="10556875" cy="815383"/>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ru-RU" dirty="0"/>
          </a:p>
        </p:txBody>
      </p:sp>
      <p:sp>
        <p:nvSpPr>
          <p:cNvPr id="16"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968064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Module Title">
    <p:spTree>
      <p:nvGrpSpPr>
        <p:cNvPr id="1" name=""/>
        <p:cNvGrpSpPr/>
        <p:nvPr/>
      </p:nvGrpSpPr>
      <p:grpSpPr>
        <a:xfrm>
          <a:off x="0" y="0"/>
          <a:ext cx="0" cy="0"/>
          <a:chOff x="0" y="0"/>
          <a:chExt cx="0" cy="0"/>
        </a:xfrm>
      </p:grpSpPr>
      <p:sp>
        <p:nvSpPr>
          <p:cNvPr id="5" name="Picture 1"/>
          <p:cNvSpPr>
            <a:spLocks noGrp="1"/>
          </p:cNvSpPr>
          <p:nvPr>
            <p:ph type="pic" sz="quarter" idx="13" hasCustomPrompt="1"/>
          </p:nvPr>
        </p:nvSpPr>
        <p:spPr>
          <a:xfrm>
            <a:off x="0" y="0"/>
            <a:ext cx="12192000" cy="6858000"/>
          </a:xfrm>
        </p:spPr>
        <p:txBody>
          <a:bodyPr/>
          <a:lstStyle>
            <a:lvl1pPr marL="0" indent="0">
              <a:buNone/>
              <a:defRPr baseline="0"/>
            </a:lvl1pPr>
          </a:lstStyle>
          <a:p>
            <a:r>
              <a:rPr lang="en-US"/>
              <a:t>Click icon to add picture</a:t>
            </a:r>
            <a:endParaRPr lang="ru-RU" dirty="0"/>
          </a:p>
        </p:txBody>
      </p:sp>
      <p:sp>
        <p:nvSpPr>
          <p:cNvPr id="13" name="Subtitle 1"/>
          <p:cNvSpPr>
            <a:spLocks noGrp="1"/>
          </p:cNvSpPr>
          <p:nvPr>
            <p:ph type="subTitle" idx="1" hasCustomPrompt="1"/>
          </p:nvPr>
        </p:nvSpPr>
        <p:spPr>
          <a:xfrm>
            <a:off x="1361831" y="4458778"/>
            <a:ext cx="6804212" cy="1655762"/>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ru-RU" dirty="0"/>
          </a:p>
        </p:txBody>
      </p:sp>
      <p:sp>
        <p:nvSpPr>
          <p:cNvPr id="12" name="Title"/>
          <p:cNvSpPr>
            <a:spLocks noGrp="1"/>
          </p:cNvSpPr>
          <p:nvPr>
            <p:ph type="ctrTitle" hasCustomPrompt="1"/>
          </p:nvPr>
        </p:nvSpPr>
        <p:spPr>
          <a:xfrm>
            <a:off x="1330218" y="2574277"/>
            <a:ext cx="9540982" cy="1374892"/>
          </a:xfrm>
        </p:spPr>
        <p:txBody>
          <a:bodyPr anchor="t">
            <a:noAutofit/>
          </a:bodyPr>
          <a:lstStyle>
            <a:lvl1pPr algn="l">
              <a:defRPr sz="4000">
                <a:solidFill>
                  <a:schemeClr val="bg1"/>
                </a:solidFill>
              </a:defRPr>
            </a:lvl1pPr>
          </a:lstStyle>
          <a:p>
            <a:r>
              <a:rPr lang="en-US"/>
              <a:t>Click to add title</a:t>
            </a:r>
            <a:endParaRPr lang="ru-RU" dirty="0"/>
          </a:p>
        </p:txBody>
      </p:sp>
      <p:sp>
        <p:nvSpPr>
          <p:cNvPr id="3" name="Text 1"/>
          <p:cNvSpPr>
            <a:spLocks noGrp="1"/>
          </p:cNvSpPr>
          <p:nvPr>
            <p:ph type="body" sz="quarter" idx="10" hasCustomPrompt="1"/>
          </p:nvPr>
        </p:nvSpPr>
        <p:spPr>
          <a:xfrm>
            <a:off x="1330324" y="1201738"/>
            <a:ext cx="4814443" cy="585787"/>
          </a:xfrm>
        </p:spPr>
        <p:txBody>
          <a:bodyPr>
            <a:noAutofit/>
          </a:bodyPr>
          <a:lstStyle>
            <a:lvl1pPr marL="0" indent="0">
              <a:buNone/>
              <a:defRPr sz="2800" b="0">
                <a:solidFill>
                  <a:schemeClr val="bg1"/>
                </a:solidFill>
                <a:latin typeface="+mn-lt"/>
                <a:cs typeface="Segoe UI Semibold" panose="020B0702040204020203" pitchFamily="34" charset="0"/>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1149053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Team">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9318477" y="5173378"/>
            <a:ext cx="2094837" cy="1077110"/>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14" name="Picture 1"/>
          <p:cNvSpPr>
            <a:spLocks noGrp="1"/>
          </p:cNvSpPr>
          <p:nvPr>
            <p:ph type="pic" sz="quarter" idx="15" hasCustomPrompt="1"/>
          </p:nvPr>
        </p:nvSpPr>
        <p:spPr>
          <a:xfrm>
            <a:off x="9318478" y="2913786"/>
            <a:ext cx="2094837" cy="2094837"/>
          </a:xfrm>
          <a:prstGeom prst="ellipse">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2" name="Text 2"/>
          <p:cNvSpPr>
            <a:spLocks noGrp="1"/>
          </p:cNvSpPr>
          <p:nvPr>
            <p:ph type="body" sz="quarter" idx="18" hasCustomPrompt="1"/>
          </p:nvPr>
        </p:nvSpPr>
        <p:spPr>
          <a:xfrm>
            <a:off x="6527060" y="5173379"/>
            <a:ext cx="2094837" cy="1077110"/>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7" name="Picture 2"/>
          <p:cNvSpPr>
            <a:spLocks noGrp="1"/>
          </p:cNvSpPr>
          <p:nvPr>
            <p:ph type="pic" sz="quarter" idx="12" hasCustomPrompt="1"/>
          </p:nvPr>
        </p:nvSpPr>
        <p:spPr>
          <a:xfrm>
            <a:off x="6527061" y="2906037"/>
            <a:ext cx="2094837" cy="2094837"/>
          </a:xfrm>
          <a:prstGeom prst="ellipse">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1" name="Text 3"/>
          <p:cNvSpPr>
            <a:spLocks noGrp="1"/>
          </p:cNvSpPr>
          <p:nvPr>
            <p:ph type="body" sz="quarter" idx="17" hasCustomPrompt="1"/>
          </p:nvPr>
        </p:nvSpPr>
        <p:spPr>
          <a:xfrm>
            <a:off x="3735645" y="5173380"/>
            <a:ext cx="2094724" cy="1077110"/>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6" name="Picture 3"/>
          <p:cNvSpPr>
            <a:spLocks noGrp="1"/>
          </p:cNvSpPr>
          <p:nvPr>
            <p:ph type="pic" sz="quarter" idx="11" hasCustomPrompt="1"/>
          </p:nvPr>
        </p:nvSpPr>
        <p:spPr>
          <a:xfrm>
            <a:off x="3735645" y="2906037"/>
            <a:ext cx="2094837" cy="2094837"/>
          </a:xfrm>
          <a:prstGeom prst="ellipse">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4" name="Text 4"/>
          <p:cNvSpPr>
            <a:spLocks noGrp="1"/>
          </p:cNvSpPr>
          <p:nvPr>
            <p:ph type="body" sz="quarter" idx="16" hasCustomPrompt="1"/>
          </p:nvPr>
        </p:nvSpPr>
        <p:spPr>
          <a:xfrm>
            <a:off x="944229" y="5173380"/>
            <a:ext cx="2094246" cy="1077110"/>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3" name="Picture 4"/>
          <p:cNvSpPr>
            <a:spLocks noGrp="1"/>
          </p:cNvSpPr>
          <p:nvPr>
            <p:ph type="pic" sz="quarter" idx="10" hasCustomPrompt="1"/>
          </p:nvPr>
        </p:nvSpPr>
        <p:spPr>
          <a:xfrm>
            <a:off x="944229" y="2906037"/>
            <a:ext cx="2094837" cy="2094837"/>
          </a:xfrm>
          <a:prstGeom prst="ellipse">
            <a:avLst/>
          </a:prstGeom>
        </p:spPr>
        <p:txBody>
          <a:bodyPr>
            <a:normAutofit/>
          </a:bodyPr>
          <a:lstStyle>
            <a:lvl1pPr marL="0" indent="0">
              <a:buNone/>
              <a:defRPr sz="1600" baseline="0"/>
            </a:lvl1pPr>
          </a:lstStyle>
          <a:p>
            <a:r>
              <a:rPr lang="en-US"/>
              <a:t>Click icon to add picture</a:t>
            </a:r>
            <a:endParaRPr lang="ru-RU" dirty="0"/>
          </a:p>
        </p:txBody>
      </p:sp>
      <p:sp>
        <p:nvSpPr>
          <p:cNvPr id="15" name="Text 5"/>
          <p:cNvSpPr>
            <a:spLocks noGrp="1"/>
          </p:cNvSpPr>
          <p:nvPr>
            <p:ph type="body" sz="quarter" idx="23" hasCustomPrompt="1"/>
          </p:nvPr>
        </p:nvSpPr>
        <p:spPr>
          <a:xfrm>
            <a:off x="798846" y="1845929"/>
            <a:ext cx="10556875" cy="887601"/>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ru-RU" dirty="0"/>
          </a:p>
        </p:txBody>
      </p:sp>
      <p:sp>
        <p:nvSpPr>
          <p:cNvPr id="16"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574634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Process">
    <p:spTree>
      <p:nvGrpSpPr>
        <p:cNvPr id="1" name=""/>
        <p:cNvGrpSpPr/>
        <p:nvPr/>
      </p:nvGrpSpPr>
      <p:grpSpPr>
        <a:xfrm>
          <a:off x="0" y="0"/>
          <a:ext cx="0" cy="0"/>
          <a:chOff x="0" y="0"/>
          <a:chExt cx="0" cy="0"/>
        </a:xfrm>
      </p:grpSpPr>
      <p:sp>
        <p:nvSpPr>
          <p:cNvPr id="16" name="Text 1"/>
          <p:cNvSpPr>
            <a:spLocks noGrp="1"/>
          </p:cNvSpPr>
          <p:nvPr>
            <p:ph type="body" sz="quarter" idx="20" hasCustomPrompt="1"/>
          </p:nvPr>
        </p:nvSpPr>
        <p:spPr>
          <a:xfrm>
            <a:off x="9557155" y="4837858"/>
            <a:ext cx="1440000" cy="1077110"/>
          </a:xfrm>
        </p:spPr>
        <p:txBody>
          <a:bodyPr>
            <a:noAutofit/>
          </a:bodyPr>
          <a:lstStyle>
            <a:lvl1pPr marL="0" indent="0" algn="l">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10" name="Picture 1"/>
          <p:cNvSpPr>
            <a:spLocks noGrp="1"/>
          </p:cNvSpPr>
          <p:nvPr>
            <p:ph type="pic" sz="quarter" idx="14" hasCustomPrompt="1"/>
          </p:nvPr>
        </p:nvSpPr>
        <p:spPr>
          <a:xfrm>
            <a:off x="9628875" y="3142238"/>
            <a:ext cx="1440000" cy="1440000"/>
          </a:xfrm>
          <a:prstGeom prst="roundRect">
            <a:avLst>
              <a:gd name="adj" fmla="val 1359"/>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5" name="Text 2"/>
          <p:cNvSpPr>
            <a:spLocks noGrp="1"/>
          </p:cNvSpPr>
          <p:nvPr>
            <p:ph type="body" sz="quarter" idx="19" hasCustomPrompt="1"/>
          </p:nvPr>
        </p:nvSpPr>
        <p:spPr>
          <a:xfrm>
            <a:off x="7387847" y="4837858"/>
            <a:ext cx="1440000" cy="1077110"/>
          </a:xfrm>
        </p:spPr>
        <p:txBody>
          <a:bodyPr>
            <a:noAutofit/>
          </a:bodyPr>
          <a:lstStyle>
            <a:lvl1pPr marL="0" indent="0" algn="l">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9" name="Picture 2"/>
          <p:cNvSpPr>
            <a:spLocks noGrp="1"/>
          </p:cNvSpPr>
          <p:nvPr>
            <p:ph type="pic" sz="quarter" idx="13" hasCustomPrompt="1"/>
          </p:nvPr>
        </p:nvSpPr>
        <p:spPr>
          <a:xfrm>
            <a:off x="7459565" y="3142238"/>
            <a:ext cx="1440000" cy="1440000"/>
          </a:xfrm>
          <a:prstGeom prst="roundRect">
            <a:avLst>
              <a:gd name="adj" fmla="val 3060"/>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4" name="Text 3"/>
          <p:cNvSpPr>
            <a:spLocks noGrp="1"/>
          </p:cNvSpPr>
          <p:nvPr>
            <p:ph type="body" sz="quarter" idx="18" hasCustomPrompt="1"/>
          </p:nvPr>
        </p:nvSpPr>
        <p:spPr>
          <a:xfrm>
            <a:off x="5218540" y="4842459"/>
            <a:ext cx="1440000" cy="1077110"/>
          </a:xfrm>
        </p:spPr>
        <p:txBody>
          <a:bodyPr>
            <a:noAutofit/>
          </a:bodyPr>
          <a:lstStyle>
            <a:lvl1pPr marL="0" indent="0" algn="l">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8" name="Picture 3"/>
          <p:cNvSpPr>
            <a:spLocks noGrp="1"/>
          </p:cNvSpPr>
          <p:nvPr>
            <p:ph type="pic" sz="quarter" idx="12" hasCustomPrompt="1"/>
          </p:nvPr>
        </p:nvSpPr>
        <p:spPr>
          <a:xfrm>
            <a:off x="5290259" y="3142238"/>
            <a:ext cx="1440000" cy="1440000"/>
          </a:xfrm>
          <a:prstGeom prst="roundRect">
            <a:avLst>
              <a:gd name="adj" fmla="val 2493"/>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3" name="Text 4"/>
          <p:cNvSpPr>
            <a:spLocks noGrp="1"/>
          </p:cNvSpPr>
          <p:nvPr>
            <p:ph type="body" sz="quarter" idx="17" hasCustomPrompt="1"/>
          </p:nvPr>
        </p:nvSpPr>
        <p:spPr>
          <a:xfrm>
            <a:off x="3049232" y="4837858"/>
            <a:ext cx="1440000" cy="1077110"/>
          </a:xfrm>
        </p:spPr>
        <p:txBody>
          <a:bodyPr>
            <a:noAutofit/>
          </a:bodyPr>
          <a:lstStyle>
            <a:lvl1pPr marL="0" indent="0" algn="l">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7" name="Picture 4"/>
          <p:cNvSpPr>
            <a:spLocks noGrp="1"/>
          </p:cNvSpPr>
          <p:nvPr>
            <p:ph type="pic" sz="quarter" idx="11" hasCustomPrompt="1"/>
          </p:nvPr>
        </p:nvSpPr>
        <p:spPr>
          <a:xfrm>
            <a:off x="3120953" y="3142238"/>
            <a:ext cx="1440000" cy="1440000"/>
          </a:xfrm>
          <a:prstGeom prst="roundRect">
            <a:avLst>
              <a:gd name="adj" fmla="val 2493"/>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2" name="Text 5"/>
          <p:cNvSpPr>
            <a:spLocks noGrp="1"/>
          </p:cNvSpPr>
          <p:nvPr>
            <p:ph type="body" sz="quarter" idx="16" hasCustomPrompt="1"/>
          </p:nvPr>
        </p:nvSpPr>
        <p:spPr>
          <a:xfrm>
            <a:off x="879926" y="4837858"/>
            <a:ext cx="1440000" cy="1077110"/>
          </a:xfrm>
        </p:spPr>
        <p:txBody>
          <a:bodyPr>
            <a:noAutofit/>
          </a:bodyPr>
          <a:lstStyle>
            <a:lvl1pPr marL="0" indent="0" algn="l">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6" name="Picture 5"/>
          <p:cNvSpPr>
            <a:spLocks noGrp="1"/>
          </p:cNvSpPr>
          <p:nvPr>
            <p:ph type="pic" sz="quarter" idx="10" hasCustomPrompt="1"/>
          </p:nvPr>
        </p:nvSpPr>
        <p:spPr>
          <a:xfrm>
            <a:off x="950964" y="3142238"/>
            <a:ext cx="1440000" cy="1440000"/>
          </a:xfrm>
          <a:prstGeom prst="roundRect">
            <a:avLst>
              <a:gd name="adj" fmla="val 1926"/>
            </a:avLst>
          </a:prstGeom>
        </p:spPr>
        <p:txBody>
          <a:bodyPr>
            <a:normAutofit/>
          </a:bodyPr>
          <a:lstStyle>
            <a:lvl1pPr marL="0" indent="0">
              <a:buNone/>
              <a:defRPr sz="1600"/>
            </a:lvl1pPr>
          </a:lstStyle>
          <a:p>
            <a:r>
              <a:rPr lang="en-US"/>
              <a:t>Click icon to add picture</a:t>
            </a:r>
            <a:endParaRPr lang="ru-RU" dirty="0"/>
          </a:p>
        </p:txBody>
      </p:sp>
      <p:sp>
        <p:nvSpPr>
          <p:cNvPr id="17" name="Text 6"/>
          <p:cNvSpPr>
            <a:spLocks noGrp="1"/>
          </p:cNvSpPr>
          <p:nvPr>
            <p:ph type="body" sz="quarter" idx="23" hasCustomPrompt="1"/>
          </p:nvPr>
        </p:nvSpPr>
        <p:spPr>
          <a:xfrm>
            <a:off x="798846" y="1845929"/>
            <a:ext cx="10556875" cy="815383"/>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ru-RU" dirty="0"/>
          </a:p>
        </p:txBody>
      </p:sp>
      <p:sp>
        <p:nvSpPr>
          <p:cNvPr id="18"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301978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Quote - Picture Top">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6012520" y="5574918"/>
            <a:ext cx="4288169" cy="412421"/>
          </a:xfrm>
        </p:spPr>
        <p:txBody>
          <a:bodyPr>
            <a:noAutofit/>
          </a:bodyPr>
          <a:lstStyle>
            <a:lvl1pPr marL="0" indent="0" algn="r">
              <a:buNone/>
              <a:defRPr/>
            </a:lvl1pPr>
          </a:lstStyle>
          <a:p>
            <a:pPr lvl="0"/>
            <a:r>
              <a:rPr lang="en-US"/>
              <a:t>Click to add text</a:t>
            </a:r>
            <a:endParaRPr lang="ru-RU" dirty="0"/>
          </a:p>
        </p:txBody>
      </p:sp>
      <p:sp>
        <p:nvSpPr>
          <p:cNvPr id="9" name="Text 2"/>
          <p:cNvSpPr>
            <a:spLocks noGrp="1"/>
          </p:cNvSpPr>
          <p:nvPr>
            <p:ph type="body" sz="quarter" idx="16" hasCustomPrompt="1"/>
          </p:nvPr>
        </p:nvSpPr>
        <p:spPr>
          <a:xfrm>
            <a:off x="2119239" y="4343401"/>
            <a:ext cx="8181450" cy="1142066"/>
          </a:xfrm>
        </p:spPr>
        <p:txBody>
          <a:bodyPr>
            <a:noAutofit/>
          </a:bodyPr>
          <a:lstStyle>
            <a:lvl1pPr marL="0" indent="0" algn="l">
              <a:buNone/>
              <a:defRPr sz="1600">
                <a:solidFill>
                  <a:schemeClr val="tx1">
                    <a:lumMod val="65000"/>
                    <a:lumOff val="3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8" name="Picture 1"/>
          <p:cNvSpPr>
            <a:spLocks noGrp="1"/>
          </p:cNvSpPr>
          <p:nvPr>
            <p:ph type="pic" sz="quarter" idx="13" hasCustomPrompt="1"/>
          </p:nvPr>
        </p:nvSpPr>
        <p:spPr>
          <a:xfrm>
            <a:off x="5232000" y="2179816"/>
            <a:ext cx="1620000" cy="1620000"/>
          </a:xfrm>
          <a:prstGeom prst="ellipse">
            <a:avLst/>
          </a:prstGeom>
        </p:spPr>
        <p:txBody>
          <a:bodyPr/>
          <a:lstStyle>
            <a:lvl1pPr marL="0" indent="0">
              <a:buNone/>
              <a:defRPr/>
            </a:lvl1pPr>
          </a:lstStyle>
          <a:p>
            <a:r>
              <a:rPr lang="en-US"/>
              <a:t>Click icon to add picture</a:t>
            </a:r>
            <a:endParaRPr lang="ru-RU" dirty="0"/>
          </a:p>
        </p:txBody>
      </p:sp>
      <p:sp>
        <p:nvSpPr>
          <p:cNvPr id="10" name="Title"/>
          <p:cNvSpPr>
            <a:spLocks noGrp="1"/>
          </p:cNvSpPr>
          <p:nvPr>
            <p:ph type="title" hasCustomPrompt="1"/>
          </p:nvPr>
        </p:nvSpPr>
        <p:spPr>
          <a:xfrm>
            <a:off x="796426" y="120644"/>
            <a:ext cx="10557375"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411229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Quote - Picture Left">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4704958" y="5160670"/>
            <a:ext cx="4288169" cy="412421"/>
          </a:xfrm>
        </p:spPr>
        <p:txBody>
          <a:bodyPr>
            <a:noAutofit/>
          </a:bodyPr>
          <a:lstStyle>
            <a:lvl1pPr marL="0" indent="0" algn="l">
              <a:buNone/>
              <a:defRPr/>
            </a:lvl1pPr>
          </a:lstStyle>
          <a:p>
            <a:pPr lvl="0"/>
            <a:r>
              <a:rPr lang="en-US"/>
              <a:t>Click to add text</a:t>
            </a:r>
            <a:endParaRPr lang="ru-RU" dirty="0"/>
          </a:p>
        </p:txBody>
      </p:sp>
      <p:sp>
        <p:nvSpPr>
          <p:cNvPr id="11" name="Text 2"/>
          <p:cNvSpPr>
            <a:spLocks noGrp="1"/>
          </p:cNvSpPr>
          <p:nvPr>
            <p:ph type="body" sz="quarter" idx="16" hasCustomPrompt="1"/>
          </p:nvPr>
        </p:nvSpPr>
        <p:spPr>
          <a:xfrm>
            <a:off x="4698402" y="3871684"/>
            <a:ext cx="6655399" cy="1177394"/>
          </a:xfrm>
        </p:spPr>
        <p:txBody>
          <a:bodyPr>
            <a:noAutofit/>
          </a:bodyPr>
          <a:lstStyle>
            <a:lvl1pPr marL="0" indent="0" algn="l">
              <a:buNone/>
              <a:defRPr sz="1600">
                <a:solidFill>
                  <a:schemeClr val="tx1">
                    <a:lumMod val="65000"/>
                    <a:lumOff val="3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8" name="Picture 1"/>
          <p:cNvSpPr>
            <a:spLocks noGrp="1"/>
          </p:cNvSpPr>
          <p:nvPr>
            <p:ph type="pic" sz="quarter" idx="13" hasCustomPrompt="1"/>
          </p:nvPr>
        </p:nvSpPr>
        <p:spPr>
          <a:xfrm>
            <a:off x="2236134" y="3864085"/>
            <a:ext cx="1569931" cy="1569931"/>
          </a:xfrm>
          <a:prstGeom prst="ellipse">
            <a:avLst/>
          </a:prstGeom>
        </p:spPr>
        <p:txBody>
          <a:bodyPr/>
          <a:lstStyle>
            <a:lvl1pPr marL="0" indent="0">
              <a:buNone/>
              <a:defRPr/>
            </a:lvl1pPr>
          </a:lstStyle>
          <a:p>
            <a:r>
              <a:rPr lang="en-US"/>
              <a:t>Click icon to add picture</a:t>
            </a:r>
            <a:endParaRPr lang="ru-RU" dirty="0"/>
          </a:p>
        </p:txBody>
      </p:sp>
      <p:sp>
        <p:nvSpPr>
          <p:cNvPr id="9" name="Text 3"/>
          <p:cNvSpPr>
            <a:spLocks noGrp="1"/>
          </p:cNvSpPr>
          <p:nvPr>
            <p:ph type="body" sz="quarter" idx="23" hasCustomPrompt="1"/>
          </p:nvPr>
        </p:nvSpPr>
        <p:spPr>
          <a:xfrm>
            <a:off x="798846" y="1845929"/>
            <a:ext cx="10556875" cy="815383"/>
          </a:xfrm>
        </p:spPr>
        <p:txBody>
          <a:bodyPr>
            <a:noAutofit/>
          </a:bodyPr>
          <a:lstStyle>
            <a:lvl1pPr marL="0" indent="0">
              <a:buNone/>
              <a:defRPr sz="1600">
                <a:solidFill>
                  <a:schemeClr val="tx1">
                    <a:lumMod val="65000"/>
                    <a:lumOff val="35000"/>
                  </a:schemeClr>
                </a:solidFill>
                <a:latin typeface="+mn-lt"/>
                <a:cs typeface="Segoe UI" panose="020B0502040204020203" pitchFamily="34" charset="0"/>
              </a:defRPr>
            </a:lvl1pPr>
          </a:lstStyle>
          <a:p>
            <a:pPr lvl="0"/>
            <a:r>
              <a:rPr lang="en-US"/>
              <a:t>Click to add text</a:t>
            </a:r>
            <a:endParaRPr lang="ru-RU" dirty="0"/>
          </a:p>
        </p:txBody>
      </p:sp>
      <p:sp>
        <p:nvSpPr>
          <p:cNvPr id="10" name="Title"/>
          <p:cNvSpPr>
            <a:spLocks noGrp="1"/>
          </p:cNvSpPr>
          <p:nvPr>
            <p:ph type="title" hasCustomPrompt="1"/>
          </p:nvPr>
        </p:nvSpPr>
        <p:spPr>
          <a:xfrm>
            <a:off x="796426" y="120644"/>
            <a:ext cx="10557375"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838830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Mission">
    <p:spTree>
      <p:nvGrpSpPr>
        <p:cNvPr id="1" name=""/>
        <p:cNvGrpSpPr/>
        <p:nvPr/>
      </p:nvGrpSpPr>
      <p:grpSpPr>
        <a:xfrm>
          <a:off x="0" y="0"/>
          <a:ext cx="0" cy="0"/>
          <a:chOff x="0" y="0"/>
          <a:chExt cx="0" cy="0"/>
        </a:xfrm>
      </p:grpSpPr>
      <p:sp>
        <p:nvSpPr>
          <p:cNvPr id="9" name="Picture 1"/>
          <p:cNvSpPr>
            <a:spLocks noGrp="1"/>
          </p:cNvSpPr>
          <p:nvPr>
            <p:ph type="pic" sz="quarter" idx="13" hasCustomPrompt="1"/>
          </p:nvPr>
        </p:nvSpPr>
        <p:spPr>
          <a:xfrm>
            <a:off x="0" y="0"/>
            <a:ext cx="12192000" cy="6858000"/>
          </a:xfrm>
        </p:spPr>
        <p:txBody>
          <a:bodyPr/>
          <a:lstStyle>
            <a:lvl1pPr marL="0" indent="0">
              <a:buNone/>
              <a:defRPr lang="ru-RU"/>
            </a:lvl1pPr>
          </a:lstStyle>
          <a:p>
            <a:r>
              <a:rPr lang="en-US"/>
              <a:t>Click icon to add picture</a:t>
            </a:r>
            <a:endParaRPr lang="ru-RU" dirty="0"/>
          </a:p>
        </p:txBody>
      </p:sp>
      <p:sp>
        <p:nvSpPr>
          <p:cNvPr id="5" name="Text 1"/>
          <p:cNvSpPr>
            <a:spLocks noGrp="1"/>
          </p:cNvSpPr>
          <p:nvPr>
            <p:ph type="body" sz="quarter" idx="16" hasCustomPrompt="1"/>
          </p:nvPr>
        </p:nvSpPr>
        <p:spPr>
          <a:xfrm>
            <a:off x="2176670" y="2691009"/>
            <a:ext cx="7605067" cy="2079774"/>
          </a:xfrm>
        </p:spPr>
        <p:txBody>
          <a:bodyPr>
            <a:noAutofit/>
          </a:bodyPr>
          <a:lstStyle>
            <a:lvl1pPr marL="0" indent="0" algn="l">
              <a:buNone/>
              <a:defRPr sz="1600">
                <a:solidFill>
                  <a:schemeClr val="tx1">
                    <a:lumMod val="65000"/>
                    <a:lumOff val="3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8"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45334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Timeline - Start">
    <p:spTree>
      <p:nvGrpSpPr>
        <p:cNvPr id="1" name=""/>
        <p:cNvGrpSpPr/>
        <p:nvPr/>
      </p:nvGrpSpPr>
      <p:grpSpPr>
        <a:xfrm>
          <a:off x="0" y="0"/>
          <a:ext cx="0" cy="0"/>
          <a:chOff x="0" y="0"/>
          <a:chExt cx="0" cy="0"/>
        </a:xfrm>
      </p:grpSpPr>
      <p:sp>
        <p:nvSpPr>
          <p:cNvPr id="17" name="Text 1"/>
          <p:cNvSpPr>
            <a:spLocks noGrp="1"/>
          </p:cNvSpPr>
          <p:nvPr>
            <p:ph type="body" sz="quarter" idx="19" hasCustomPrompt="1"/>
          </p:nvPr>
        </p:nvSpPr>
        <p:spPr>
          <a:xfrm>
            <a:off x="3122609" y="5311382"/>
            <a:ext cx="2989955" cy="821061"/>
          </a:xfrm>
        </p:spPr>
        <p:txBody>
          <a:bodyPr>
            <a:normAutofit/>
          </a:bodyPr>
          <a:lstStyle>
            <a:lvl1pPr algn="l">
              <a:defRPr sz="1600" b="0" baseline="0"/>
            </a:lvl1pPr>
          </a:lstStyle>
          <a:p>
            <a:pPr lvl="0"/>
            <a:r>
              <a:rPr lang="en-US"/>
              <a:t>Click to add text</a:t>
            </a:r>
            <a:endParaRPr lang="ru-RU" dirty="0"/>
          </a:p>
        </p:txBody>
      </p:sp>
      <p:sp>
        <p:nvSpPr>
          <p:cNvPr id="16" name="Text 2"/>
          <p:cNvSpPr>
            <a:spLocks noGrp="1"/>
          </p:cNvSpPr>
          <p:nvPr>
            <p:ph type="body" sz="quarter" idx="18" hasCustomPrompt="1"/>
          </p:nvPr>
        </p:nvSpPr>
        <p:spPr>
          <a:xfrm>
            <a:off x="3122610" y="4940031"/>
            <a:ext cx="2750108" cy="450567"/>
          </a:xfrm>
        </p:spPr>
        <p:txBody>
          <a:bodyPr>
            <a:normAutofit/>
          </a:bodyPr>
          <a:lstStyle>
            <a:lvl1pPr algn="l">
              <a:defRPr sz="1600" b="1" baseline="0"/>
            </a:lvl1pPr>
          </a:lstStyle>
          <a:p>
            <a:pPr lvl="0"/>
            <a:r>
              <a:rPr lang="en-US"/>
              <a:t>Click to add text</a:t>
            </a:r>
            <a:endParaRPr lang="ru-RU" dirty="0"/>
          </a:p>
        </p:txBody>
      </p:sp>
      <p:sp>
        <p:nvSpPr>
          <p:cNvPr id="19" name="Picture 1"/>
          <p:cNvSpPr>
            <a:spLocks noGrp="1"/>
          </p:cNvSpPr>
          <p:nvPr>
            <p:ph type="pic" sz="quarter" idx="13" hasCustomPrompt="1"/>
          </p:nvPr>
        </p:nvSpPr>
        <p:spPr>
          <a:xfrm>
            <a:off x="6809316" y="4186666"/>
            <a:ext cx="3960000" cy="2160000"/>
          </a:xfrm>
        </p:spPr>
        <p:txBody>
          <a:bodyPr/>
          <a:lstStyle>
            <a:lvl1pPr marL="0" indent="0">
              <a:buNone/>
              <a:defRPr/>
            </a:lvl1pPr>
          </a:lstStyle>
          <a:p>
            <a:r>
              <a:rPr lang="en-US"/>
              <a:t>Click icon to add picture</a:t>
            </a:r>
            <a:endParaRPr lang="ru-RU" dirty="0"/>
          </a:p>
        </p:txBody>
      </p:sp>
      <p:sp>
        <p:nvSpPr>
          <p:cNvPr id="21" name="Picture 2"/>
          <p:cNvSpPr>
            <a:spLocks noGrp="1"/>
          </p:cNvSpPr>
          <p:nvPr>
            <p:ph type="pic" sz="quarter" idx="14" hasCustomPrompt="1"/>
          </p:nvPr>
        </p:nvSpPr>
        <p:spPr>
          <a:xfrm>
            <a:off x="1345240" y="4726666"/>
            <a:ext cx="1620000" cy="1620000"/>
          </a:xfrm>
          <a:prstGeom prst="ellipse">
            <a:avLst/>
          </a:prstGeom>
        </p:spPr>
        <p:txBody>
          <a:bodyPr>
            <a:noAutofit/>
          </a:bodyPr>
          <a:lstStyle>
            <a:lvl1pPr marL="0" indent="0">
              <a:buNone/>
              <a:defRPr sz="1400"/>
            </a:lvl1pPr>
          </a:lstStyle>
          <a:p>
            <a:r>
              <a:rPr lang="en-US"/>
              <a:t>Click icon to add picture</a:t>
            </a:r>
            <a:endParaRPr lang="ru-RU" dirty="0"/>
          </a:p>
        </p:txBody>
      </p:sp>
      <p:sp>
        <p:nvSpPr>
          <p:cNvPr id="6"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
        <p:nvSpPr>
          <p:cNvPr id="15" name="Text 3"/>
          <p:cNvSpPr>
            <a:spLocks noGrp="1"/>
          </p:cNvSpPr>
          <p:nvPr>
            <p:ph type="body" sz="quarter" idx="17" hasCustomPrompt="1"/>
          </p:nvPr>
        </p:nvSpPr>
        <p:spPr>
          <a:xfrm>
            <a:off x="6702808" y="3117447"/>
            <a:ext cx="4650993" cy="997353"/>
          </a:xfrm>
        </p:spPr>
        <p:txBody>
          <a:bodyPr>
            <a:normAutofit/>
          </a:bodyPr>
          <a:lstStyle>
            <a:lvl1pPr algn="l">
              <a:defRPr sz="1600" b="0" baseline="0"/>
            </a:lvl1pPr>
          </a:lstStyle>
          <a:p>
            <a:pPr lvl="0"/>
            <a:r>
              <a:rPr lang="en-US"/>
              <a:t>Click to add text</a:t>
            </a:r>
            <a:endParaRPr lang="ru-RU" dirty="0"/>
          </a:p>
        </p:txBody>
      </p:sp>
      <p:sp>
        <p:nvSpPr>
          <p:cNvPr id="14" name="Text 4"/>
          <p:cNvSpPr>
            <a:spLocks noGrp="1"/>
          </p:cNvSpPr>
          <p:nvPr>
            <p:ph type="body" sz="quarter" idx="16" hasCustomPrompt="1"/>
          </p:nvPr>
        </p:nvSpPr>
        <p:spPr>
          <a:xfrm>
            <a:off x="6702809" y="2647882"/>
            <a:ext cx="4066507" cy="450567"/>
          </a:xfrm>
        </p:spPr>
        <p:txBody>
          <a:bodyPr>
            <a:normAutofit/>
          </a:bodyPr>
          <a:lstStyle>
            <a:lvl1pPr algn="l">
              <a:defRPr sz="1600" b="1" baseline="0"/>
            </a:lvl1pPr>
          </a:lstStyle>
          <a:p>
            <a:pPr lvl="0"/>
            <a:r>
              <a:rPr lang="en-US"/>
              <a:t>Click to add text</a:t>
            </a:r>
            <a:endParaRPr lang="ru-RU" dirty="0"/>
          </a:p>
        </p:txBody>
      </p:sp>
      <p:sp>
        <p:nvSpPr>
          <p:cNvPr id="3" name="Text 5"/>
          <p:cNvSpPr>
            <a:spLocks noGrp="1"/>
          </p:cNvSpPr>
          <p:nvPr>
            <p:ph type="body" sz="quarter" idx="15" hasCustomPrompt="1"/>
          </p:nvPr>
        </p:nvSpPr>
        <p:spPr>
          <a:xfrm>
            <a:off x="2354749" y="2624440"/>
            <a:ext cx="2901950" cy="450567"/>
          </a:xfrm>
        </p:spPr>
        <p:txBody>
          <a:bodyPr>
            <a:normAutofit/>
          </a:bodyPr>
          <a:lstStyle>
            <a:lvl1pPr algn="r">
              <a:defRPr sz="1800" b="1" baseline="0"/>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18899472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Timeline - Middle">
    <p:spTree>
      <p:nvGrpSpPr>
        <p:cNvPr id="1" name=""/>
        <p:cNvGrpSpPr/>
        <p:nvPr/>
      </p:nvGrpSpPr>
      <p:grpSpPr>
        <a:xfrm>
          <a:off x="0" y="0"/>
          <a:ext cx="0" cy="0"/>
          <a:chOff x="0" y="0"/>
          <a:chExt cx="0" cy="0"/>
        </a:xfrm>
      </p:grpSpPr>
      <p:sp>
        <p:nvSpPr>
          <p:cNvPr id="19" name="Picture 1"/>
          <p:cNvSpPr>
            <a:spLocks noGrp="1"/>
          </p:cNvSpPr>
          <p:nvPr>
            <p:ph type="pic" sz="quarter" idx="13" hasCustomPrompt="1"/>
          </p:nvPr>
        </p:nvSpPr>
        <p:spPr>
          <a:xfrm>
            <a:off x="1540964" y="4317198"/>
            <a:ext cx="3960000" cy="2160000"/>
          </a:xfrm>
        </p:spPr>
        <p:txBody>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8" name="Picture 2"/>
          <p:cNvSpPr>
            <a:spLocks noGrp="1"/>
          </p:cNvSpPr>
          <p:nvPr>
            <p:ph type="pic" sz="quarter" idx="14" hasCustomPrompt="1"/>
          </p:nvPr>
        </p:nvSpPr>
        <p:spPr>
          <a:xfrm>
            <a:off x="6562233" y="1134469"/>
            <a:ext cx="3960000" cy="2160000"/>
          </a:xfrm>
        </p:spPr>
        <p:txBody>
          <a:bodyPr/>
          <a:lstStyle>
            <a:lvl1pPr marL="0" indent="0">
              <a:buNone/>
              <a:defRPr/>
            </a:lvl1pPr>
          </a:lstStyle>
          <a:p>
            <a:r>
              <a:rPr lang="en-US"/>
              <a:t>Click icon to add picture</a:t>
            </a:r>
            <a:endParaRPr lang="ru-RU" dirty="0"/>
          </a:p>
        </p:txBody>
      </p:sp>
      <p:sp>
        <p:nvSpPr>
          <p:cNvPr id="14" name="Text 1"/>
          <p:cNvSpPr>
            <a:spLocks noGrp="1"/>
          </p:cNvSpPr>
          <p:nvPr>
            <p:ph type="body" sz="quarter" idx="17" hasCustomPrompt="1"/>
          </p:nvPr>
        </p:nvSpPr>
        <p:spPr>
          <a:xfrm>
            <a:off x="6466785" y="4317198"/>
            <a:ext cx="4650993" cy="1814796"/>
          </a:xfrm>
        </p:spPr>
        <p:txBody>
          <a:bodyPr>
            <a:normAutofit/>
          </a:bodyPr>
          <a:lstStyle>
            <a:lvl1pPr algn="l">
              <a:defRPr sz="1600" b="0" baseline="0"/>
            </a:lvl1pPr>
          </a:lstStyle>
          <a:p>
            <a:pPr lvl="0"/>
            <a:r>
              <a:rPr lang="en-US"/>
              <a:t>Click to add text</a:t>
            </a:r>
            <a:endParaRPr lang="ru-RU" dirty="0"/>
          </a:p>
        </p:txBody>
      </p:sp>
      <p:sp>
        <p:nvSpPr>
          <p:cNvPr id="13" name="Text 2"/>
          <p:cNvSpPr>
            <a:spLocks noGrp="1"/>
          </p:cNvSpPr>
          <p:nvPr>
            <p:ph type="body" sz="quarter" idx="16" hasCustomPrompt="1"/>
          </p:nvPr>
        </p:nvSpPr>
        <p:spPr>
          <a:xfrm>
            <a:off x="6466786" y="3847633"/>
            <a:ext cx="4066507" cy="450567"/>
          </a:xfrm>
        </p:spPr>
        <p:txBody>
          <a:bodyPr>
            <a:normAutofit/>
          </a:bodyPr>
          <a:lstStyle>
            <a:lvl1pPr algn="l">
              <a:defRPr sz="1600" b="1" baseline="0"/>
            </a:lvl1pPr>
          </a:lstStyle>
          <a:p>
            <a:pPr lvl="0"/>
            <a:r>
              <a:rPr lang="en-US"/>
              <a:t>Click to add text</a:t>
            </a:r>
            <a:endParaRPr lang="ru-RU" dirty="0"/>
          </a:p>
        </p:txBody>
      </p:sp>
      <p:sp>
        <p:nvSpPr>
          <p:cNvPr id="17" name="Text 3"/>
          <p:cNvSpPr>
            <a:spLocks noGrp="1"/>
          </p:cNvSpPr>
          <p:nvPr>
            <p:ph type="body" sz="quarter" idx="15" hasCustomPrompt="1"/>
          </p:nvPr>
        </p:nvSpPr>
        <p:spPr>
          <a:xfrm>
            <a:off x="2685643" y="3847559"/>
            <a:ext cx="2901950" cy="450567"/>
          </a:xfrm>
        </p:spPr>
        <p:txBody>
          <a:bodyPr>
            <a:normAutofit/>
          </a:bodyPr>
          <a:lstStyle>
            <a:lvl1pPr algn="r">
              <a:defRPr sz="1800" b="1" baseline="0"/>
            </a:lvl1pPr>
          </a:lstStyle>
          <a:p>
            <a:pPr lvl="0"/>
            <a:r>
              <a:rPr lang="en-US"/>
              <a:t>Click to add text</a:t>
            </a:r>
            <a:endParaRPr lang="ru-RU" dirty="0"/>
          </a:p>
        </p:txBody>
      </p:sp>
      <p:sp>
        <p:nvSpPr>
          <p:cNvPr id="16" name="Text 4"/>
          <p:cNvSpPr>
            <a:spLocks noGrp="1"/>
          </p:cNvSpPr>
          <p:nvPr>
            <p:ph type="body" sz="quarter" idx="19" hasCustomPrompt="1"/>
          </p:nvPr>
        </p:nvSpPr>
        <p:spPr>
          <a:xfrm>
            <a:off x="956478" y="1026156"/>
            <a:ext cx="4650993" cy="1905887"/>
          </a:xfrm>
        </p:spPr>
        <p:txBody>
          <a:bodyPr>
            <a:normAutofit/>
          </a:bodyPr>
          <a:lstStyle>
            <a:lvl1pPr algn="r">
              <a:defRPr sz="1600" b="0" baseline="0"/>
            </a:lvl1pPr>
          </a:lstStyle>
          <a:p>
            <a:pPr lvl="0"/>
            <a:r>
              <a:rPr lang="en-US"/>
              <a:t>Click to add text</a:t>
            </a:r>
            <a:endParaRPr lang="ru-RU" dirty="0"/>
          </a:p>
        </p:txBody>
      </p:sp>
      <p:sp>
        <p:nvSpPr>
          <p:cNvPr id="18" name="Text 5"/>
          <p:cNvSpPr>
            <a:spLocks noGrp="1"/>
          </p:cNvSpPr>
          <p:nvPr>
            <p:ph type="body" sz="quarter" idx="20" hasCustomPrompt="1"/>
          </p:nvPr>
        </p:nvSpPr>
        <p:spPr>
          <a:xfrm>
            <a:off x="6466785" y="559541"/>
            <a:ext cx="2901950" cy="450567"/>
          </a:xfrm>
        </p:spPr>
        <p:txBody>
          <a:bodyPr>
            <a:normAutofit/>
          </a:bodyPr>
          <a:lstStyle>
            <a:lvl1pPr algn="l">
              <a:defRPr sz="1800" b="1" baseline="0"/>
            </a:lvl1pPr>
          </a:lstStyle>
          <a:p>
            <a:pPr lvl="0"/>
            <a:r>
              <a:rPr lang="en-US"/>
              <a:t>Click to add text</a:t>
            </a:r>
            <a:endParaRPr lang="ru-RU" dirty="0"/>
          </a:p>
        </p:txBody>
      </p:sp>
      <p:sp>
        <p:nvSpPr>
          <p:cNvPr id="15" name="Text 6"/>
          <p:cNvSpPr>
            <a:spLocks noGrp="1"/>
          </p:cNvSpPr>
          <p:nvPr>
            <p:ph type="body" sz="quarter" idx="18" hasCustomPrompt="1"/>
          </p:nvPr>
        </p:nvSpPr>
        <p:spPr>
          <a:xfrm>
            <a:off x="1540964" y="559541"/>
            <a:ext cx="4066507" cy="450567"/>
          </a:xfrm>
        </p:spPr>
        <p:txBody>
          <a:bodyPr>
            <a:normAutofit/>
          </a:bodyPr>
          <a:lstStyle>
            <a:lvl1pPr algn="r">
              <a:defRPr sz="1600" b="1" baseline="0"/>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15000264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Timeline - Now">
    <p:spTree>
      <p:nvGrpSpPr>
        <p:cNvPr id="1" name=""/>
        <p:cNvGrpSpPr/>
        <p:nvPr/>
      </p:nvGrpSpPr>
      <p:grpSpPr>
        <a:xfrm>
          <a:off x="0" y="0"/>
          <a:ext cx="0" cy="0"/>
          <a:chOff x="0" y="0"/>
          <a:chExt cx="0" cy="0"/>
        </a:xfrm>
      </p:grpSpPr>
      <p:sp>
        <p:nvSpPr>
          <p:cNvPr id="5" name="Text 1"/>
          <p:cNvSpPr>
            <a:spLocks noGrp="1"/>
          </p:cNvSpPr>
          <p:nvPr>
            <p:ph type="body" sz="quarter" idx="17" hasCustomPrompt="1"/>
          </p:nvPr>
        </p:nvSpPr>
        <p:spPr>
          <a:xfrm>
            <a:off x="8284520" y="4445825"/>
            <a:ext cx="3224994" cy="1577288"/>
          </a:xfrm>
        </p:spPr>
        <p:txBody>
          <a:bodyPr>
            <a:normAutofit/>
          </a:bodyPr>
          <a:lstStyle>
            <a:lvl1pPr algn="l">
              <a:defRPr sz="1600" b="0" baseline="0"/>
            </a:lvl1pPr>
          </a:lstStyle>
          <a:p>
            <a:pPr lvl="0"/>
            <a:r>
              <a:rPr lang="en-US"/>
              <a:t>Click to add text</a:t>
            </a:r>
            <a:endParaRPr lang="ru-RU" dirty="0"/>
          </a:p>
        </p:txBody>
      </p:sp>
      <p:sp>
        <p:nvSpPr>
          <p:cNvPr id="4" name="Text 2"/>
          <p:cNvSpPr>
            <a:spLocks noGrp="1"/>
          </p:cNvSpPr>
          <p:nvPr>
            <p:ph type="body" sz="quarter" idx="16" hasCustomPrompt="1"/>
          </p:nvPr>
        </p:nvSpPr>
        <p:spPr>
          <a:xfrm>
            <a:off x="8284521" y="3986199"/>
            <a:ext cx="2777732" cy="450567"/>
          </a:xfrm>
        </p:spPr>
        <p:txBody>
          <a:bodyPr>
            <a:normAutofit/>
          </a:bodyPr>
          <a:lstStyle>
            <a:lvl1pPr algn="l">
              <a:defRPr sz="1600" b="1" baseline="0"/>
            </a:lvl1pPr>
          </a:lstStyle>
          <a:p>
            <a:pPr lvl="0"/>
            <a:r>
              <a:rPr lang="en-US"/>
              <a:t>Click to add text</a:t>
            </a:r>
            <a:endParaRPr lang="ru-RU" dirty="0"/>
          </a:p>
        </p:txBody>
      </p:sp>
      <p:sp>
        <p:nvSpPr>
          <p:cNvPr id="9" name="Picture 1"/>
          <p:cNvSpPr>
            <a:spLocks noGrp="1"/>
          </p:cNvSpPr>
          <p:nvPr>
            <p:ph type="pic" sz="quarter" idx="15" hasCustomPrompt="1"/>
          </p:nvPr>
        </p:nvSpPr>
        <p:spPr>
          <a:xfrm>
            <a:off x="6570286" y="3906688"/>
            <a:ext cx="1440000" cy="1440000"/>
          </a:xfrm>
          <a:prstGeom prst="ellipse">
            <a:avLst/>
          </a:prstGeom>
        </p:spPr>
        <p:txBody>
          <a:bodyPr>
            <a:noAutofit/>
          </a:bodyPr>
          <a:lstStyle>
            <a:lvl1pPr marL="0" indent="0">
              <a:buNone/>
              <a:defRPr sz="1200"/>
            </a:lvl1pPr>
          </a:lstStyle>
          <a:p>
            <a:r>
              <a:rPr lang="en-US"/>
              <a:t>Click icon to add picture</a:t>
            </a:r>
            <a:endParaRPr lang="ru-RU" dirty="0"/>
          </a:p>
        </p:txBody>
      </p:sp>
      <p:sp>
        <p:nvSpPr>
          <p:cNvPr id="10" name="Text 3"/>
          <p:cNvSpPr>
            <a:spLocks noGrp="1"/>
          </p:cNvSpPr>
          <p:nvPr>
            <p:ph type="body" sz="quarter" idx="20" hasCustomPrompt="1"/>
          </p:nvPr>
        </p:nvSpPr>
        <p:spPr>
          <a:xfrm>
            <a:off x="2824791" y="3986199"/>
            <a:ext cx="2901950" cy="450567"/>
          </a:xfrm>
        </p:spPr>
        <p:txBody>
          <a:bodyPr>
            <a:normAutofit/>
          </a:bodyPr>
          <a:lstStyle>
            <a:lvl1pPr algn="r">
              <a:defRPr sz="1800" b="1" baseline="0"/>
            </a:lvl1pPr>
          </a:lstStyle>
          <a:p>
            <a:pPr lvl="0"/>
            <a:r>
              <a:rPr lang="en-US"/>
              <a:t>Click to add text</a:t>
            </a:r>
            <a:endParaRPr lang="ru-RU" dirty="0"/>
          </a:p>
        </p:txBody>
      </p:sp>
      <p:sp>
        <p:nvSpPr>
          <p:cNvPr id="7" name="Text 4"/>
          <p:cNvSpPr>
            <a:spLocks noGrp="1"/>
          </p:cNvSpPr>
          <p:nvPr>
            <p:ph type="body" sz="quarter" idx="19" hasCustomPrompt="1"/>
          </p:nvPr>
        </p:nvSpPr>
        <p:spPr>
          <a:xfrm>
            <a:off x="6490773" y="1037218"/>
            <a:ext cx="4650993" cy="2024034"/>
          </a:xfrm>
        </p:spPr>
        <p:txBody>
          <a:bodyPr>
            <a:normAutofit/>
          </a:bodyPr>
          <a:lstStyle>
            <a:lvl1pPr algn="l">
              <a:defRPr sz="1600" b="0" baseline="0"/>
            </a:lvl1pPr>
          </a:lstStyle>
          <a:p>
            <a:pPr lvl="0"/>
            <a:r>
              <a:rPr lang="en-US"/>
              <a:t>Click to add text</a:t>
            </a:r>
            <a:endParaRPr lang="ru-RU" dirty="0"/>
          </a:p>
        </p:txBody>
      </p:sp>
      <p:sp>
        <p:nvSpPr>
          <p:cNvPr id="8" name="Picture 2"/>
          <p:cNvSpPr>
            <a:spLocks noGrp="1"/>
          </p:cNvSpPr>
          <p:nvPr>
            <p:ph type="pic" sz="quarter" idx="14" hasCustomPrompt="1"/>
          </p:nvPr>
        </p:nvSpPr>
        <p:spPr>
          <a:xfrm>
            <a:off x="1682814" y="1421596"/>
            <a:ext cx="3960000" cy="2160000"/>
          </a:xfrm>
        </p:spPr>
        <p:txBody>
          <a:bodyPr/>
          <a:lstStyle>
            <a:lvl1pPr marL="0" indent="0">
              <a:buNone/>
              <a:defRPr baseline="0"/>
            </a:lvl1pPr>
          </a:lstStyle>
          <a:p>
            <a:r>
              <a:rPr lang="en-US"/>
              <a:t>Click icon to add picture</a:t>
            </a:r>
            <a:endParaRPr lang="ru-RU" dirty="0"/>
          </a:p>
        </p:txBody>
      </p:sp>
      <p:sp>
        <p:nvSpPr>
          <p:cNvPr id="6" name="Text 5"/>
          <p:cNvSpPr>
            <a:spLocks noGrp="1"/>
          </p:cNvSpPr>
          <p:nvPr>
            <p:ph type="body" sz="quarter" idx="18" hasCustomPrompt="1"/>
          </p:nvPr>
        </p:nvSpPr>
        <p:spPr>
          <a:xfrm>
            <a:off x="6490774" y="567653"/>
            <a:ext cx="4066507" cy="450567"/>
          </a:xfrm>
        </p:spPr>
        <p:txBody>
          <a:bodyPr>
            <a:normAutofit/>
          </a:bodyPr>
          <a:lstStyle>
            <a:lvl1pPr algn="l">
              <a:defRPr sz="1600" b="1" baseline="0"/>
            </a:lvl1pPr>
          </a:lstStyle>
          <a:p>
            <a:pPr lvl="0"/>
            <a:r>
              <a:rPr lang="en-US"/>
              <a:t>Click to add text</a:t>
            </a:r>
            <a:endParaRPr lang="ru-RU" dirty="0"/>
          </a:p>
        </p:txBody>
      </p:sp>
      <p:sp>
        <p:nvSpPr>
          <p:cNvPr id="11" name="Text 6"/>
          <p:cNvSpPr>
            <a:spLocks noGrp="1"/>
          </p:cNvSpPr>
          <p:nvPr>
            <p:ph type="body" sz="quarter" idx="21" hasCustomPrompt="1"/>
          </p:nvPr>
        </p:nvSpPr>
        <p:spPr>
          <a:xfrm>
            <a:off x="2824791" y="566426"/>
            <a:ext cx="2901950" cy="450567"/>
          </a:xfrm>
        </p:spPr>
        <p:txBody>
          <a:bodyPr>
            <a:normAutofit/>
          </a:bodyPr>
          <a:lstStyle>
            <a:lvl1pPr algn="r">
              <a:defRPr sz="1800" b="1" baseline="0"/>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468433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Summary">
    <p:spTree>
      <p:nvGrpSpPr>
        <p:cNvPr id="1" name=""/>
        <p:cNvGrpSpPr/>
        <p:nvPr/>
      </p:nvGrpSpPr>
      <p:grpSpPr>
        <a:xfrm>
          <a:off x="0" y="0"/>
          <a:ext cx="0" cy="0"/>
          <a:chOff x="0" y="0"/>
          <a:chExt cx="0" cy="0"/>
        </a:xfrm>
      </p:grpSpPr>
      <p:sp>
        <p:nvSpPr>
          <p:cNvPr id="12" name="Text 1"/>
          <p:cNvSpPr>
            <a:spLocks noGrp="1"/>
          </p:cNvSpPr>
          <p:nvPr>
            <p:ph type="body" sz="quarter" idx="17" hasCustomPrompt="1"/>
          </p:nvPr>
        </p:nvSpPr>
        <p:spPr>
          <a:xfrm>
            <a:off x="1417738" y="5045618"/>
            <a:ext cx="5798607" cy="793119"/>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0" name="Text 2"/>
          <p:cNvSpPr>
            <a:spLocks noGrp="1"/>
          </p:cNvSpPr>
          <p:nvPr>
            <p:ph type="body" sz="quarter" idx="15" hasCustomPrompt="1"/>
          </p:nvPr>
        </p:nvSpPr>
        <p:spPr>
          <a:xfrm>
            <a:off x="1417738" y="3971449"/>
            <a:ext cx="5798607" cy="793119"/>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29" name="Text 3"/>
          <p:cNvSpPr>
            <a:spLocks noGrp="1"/>
          </p:cNvSpPr>
          <p:nvPr>
            <p:ph type="body" sz="quarter" idx="11" hasCustomPrompt="1"/>
          </p:nvPr>
        </p:nvSpPr>
        <p:spPr>
          <a:xfrm>
            <a:off x="1417738" y="2897280"/>
            <a:ext cx="5798607" cy="793119"/>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3" name="Text 4"/>
          <p:cNvSpPr>
            <a:spLocks noGrp="1"/>
          </p:cNvSpPr>
          <p:nvPr>
            <p:ph type="body" sz="quarter" idx="19" hasCustomPrompt="1"/>
          </p:nvPr>
        </p:nvSpPr>
        <p:spPr>
          <a:xfrm>
            <a:off x="795868" y="1787900"/>
            <a:ext cx="6420477"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7" name="Title"/>
          <p:cNvSpPr>
            <a:spLocks noGrp="1"/>
          </p:cNvSpPr>
          <p:nvPr>
            <p:ph type="title" hasCustomPrompt="1"/>
          </p:nvPr>
        </p:nvSpPr>
        <p:spPr>
          <a:xfrm>
            <a:off x="796427" y="120646"/>
            <a:ext cx="6419919" cy="1136791"/>
          </a:xfrm>
        </p:spPr>
        <p:txBody>
          <a:bodyPr anchor="b">
            <a:normAutofit/>
          </a:bodyPr>
          <a:lstStyle>
            <a:lvl1pPr>
              <a:defRPr sz="3200">
                <a:latin typeface="+mj-lt"/>
              </a:defRPr>
            </a:lvl1pPr>
          </a:lstStyle>
          <a:p>
            <a:r>
              <a:rPr lang="en-US"/>
              <a:t>Click to add title</a:t>
            </a:r>
            <a:endParaRPr lang="ru-RU" dirty="0"/>
          </a:p>
        </p:txBody>
      </p:sp>
      <p:sp>
        <p:nvSpPr>
          <p:cNvPr id="14" name="Picture 1"/>
          <p:cNvSpPr>
            <a:spLocks noGrp="1"/>
          </p:cNvSpPr>
          <p:nvPr>
            <p:ph type="pic" idx="1" hasCustomPrompt="1"/>
          </p:nvPr>
        </p:nvSpPr>
        <p:spPr>
          <a:xfrm>
            <a:off x="8182919" y="-8467"/>
            <a:ext cx="4010373"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ru-RU" dirty="0"/>
          </a:p>
        </p:txBody>
      </p:sp>
    </p:spTree>
    <p:custDataLst>
      <p:tags r:id="rId1"/>
    </p:custDataLst>
    <p:extLst>
      <p:ext uri="{BB962C8B-B14F-4D97-AF65-F5344CB8AC3E}">
        <p14:creationId xmlns:p14="http://schemas.microsoft.com/office/powerpoint/2010/main" val="1196522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Congratulations">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6829778" y="2"/>
            <a:ext cx="5362223" cy="6857999"/>
          </a:xfrm>
        </p:spPr>
        <p:txBody>
          <a:bodyPr>
            <a:normAutofit/>
          </a:bodyPr>
          <a:lstStyle>
            <a:lvl1pPr marL="0" indent="0">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ru-RU" dirty="0"/>
          </a:p>
        </p:txBody>
      </p:sp>
      <p:sp>
        <p:nvSpPr>
          <p:cNvPr id="4" name="Text 1"/>
          <p:cNvSpPr>
            <a:spLocks noGrp="1"/>
          </p:cNvSpPr>
          <p:nvPr>
            <p:ph type="body" sz="half" idx="2" hasCustomPrompt="1"/>
          </p:nvPr>
        </p:nvSpPr>
        <p:spPr>
          <a:xfrm>
            <a:off x="1115438" y="3330911"/>
            <a:ext cx="5136205" cy="3079324"/>
          </a:xfrm>
        </p:spPr>
        <p:txBody>
          <a:bodyPr>
            <a:noAutofit/>
          </a:bodyPr>
          <a:lstStyle>
            <a:lvl1pPr marL="0" indent="0" algn="l">
              <a:buNone/>
              <a:defRPr sz="1600">
                <a:solidFill>
                  <a:schemeClr val="tx1">
                    <a:lumMod val="65000"/>
                    <a:lumOff val="3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ru-RU" dirty="0"/>
          </a:p>
        </p:txBody>
      </p:sp>
      <p:sp>
        <p:nvSpPr>
          <p:cNvPr id="5" name="Title"/>
          <p:cNvSpPr>
            <a:spLocks noGrp="1"/>
          </p:cNvSpPr>
          <p:nvPr>
            <p:ph type="title" hasCustomPrompt="1"/>
          </p:nvPr>
        </p:nvSpPr>
        <p:spPr>
          <a:xfrm>
            <a:off x="1115439" y="1171068"/>
            <a:ext cx="5136204" cy="1475360"/>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579843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Main Menu">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8416802" y="-2792"/>
            <a:ext cx="3775198" cy="6860792"/>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dirty="0"/>
          </a:p>
        </p:txBody>
      </p:sp>
      <p:sp>
        <p:nvSpPr>
          <p:cNvPr id="35" name="Text 1"/>
          <p:cNvSpPr>
            <a:spLocks noGrp="1"/>
          </p:cNvSpPr>
          <p:nvPr>
            <p:ph type="body" sz="quarter" idx="35" hasCustomPrompt="1"/>
          </p:nvPr>
        </p:nvSpPr>
        <p:spPr>
          <a:xfrm>
            <a:off x="926281" y="5565802"/>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800" indent="0">
              <a:buNone/>
              <a:defRPr/>
            </a:lvl5pPr>
          </a:lstStyle>
          <a:p>
            <a:pPr lvl="0"/>
            <a:r>
              <a:rPr lang="en-US"/>
              <a:t>Click to add text</a:t>
            </a:r>
            <a:endParaRPr lang="ru-RU" dirty="0"/>
          </a:p>
        </p:txBody>
      </p:sp>
      <p:sp>
        <p:nvSpPr>
          <p:cNvPr id="34" name="Text 2"/>
          <p:cNvSpPr>
            <a:spLocks noGrp="1"/>
          </p:cNvSpPr>
          <p:nvPr>
            <p:ph type="body" sz="quarter" idx="34" hasCustomPrompt="1"/>
          </p:nvPr>
        </p:nvSpPr>
        <p:spPr>
          <a:xfrm>
            <a:off x="926281" y="4713901"/>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800" indent="0">
              <a:buNone/>
              <a:defRPr/>
            </a:lvl5pPr>
          </a:lstStyle>
          <a:p>
            <a:pPr lvl="0"/>
            <a:r>
              <a:rPr lang="en-US"/>
              <a:t>Click to add text</a:t>
            </a:r>
            <a:endParaRPr lang="ru-RU" dirty="0"/>
          </a:p>
        </p:txBody>
      </p:sp>
      <p:sp>
        <p:nvSpPr>
          <p:cNvPr id="29" name="Text 3"/>
          <p:cNvSpPr>
            <a:spLocks noGrp="1"/>
          </p:cNvSpPr>
          <p:nvPr>
            <p:ph type="body" sz="quarter" idx="33" hasCustomPrompt="1"/>
          </p:nvPr>
        </p:nvSpPr>
        <p:spPr>
          <a:xfrm>
            <a:off x="926281" y="3862000"/>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800" indent="0">
              <a:buNone/>
              <a:defRPr/>
            </a:lvl5pPr>
          </a:lstStyle>
          <a:p>
            <a:pPr lvl="0"/>
            <a:r>
              <a:rPr lang="en-US"/>
              <a:t>Click to add text</a:t>
            </a:r>
            <a:endParaRPr lang="ru-RU" dirty="0"/>
          </a:p>
        </p:txBody>
      </p:sp>
      <p:sp>
        <p:nvSpPr>
          <p:cNvPr id="28" name="Text 4"/>
          <p:cNvSpPr>
            <a:spLocks noGrp="1"/>
          </p:cNvSpPr>
          <p:nvPr>
            <p:ph type="body" sz="quarter" idx="32" hasCustomPrompt="1"/>
          </p:nvPr>
        </p:nvSpPr>
        <p:spPr>
          <a:xfrm>
            <a:off x="926281" y="3010099"/>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800" indent="0">
              <a:buNone/>
              <a:defRPr/>
            </a:lvl5pPr>
          </a:lstStyle>
          <a:p>
            <a:pPr lvl="0"/>
            <a:r>
              <a:rPr lang="en-US"/>
              <a:t>Click to add text</a:t>
            </a:r>
            <a:endParaRPr lang="ru-RU" dirty="0"/>
          </a:p>
        </p:txBody>
      </p:sp>
      <p:sp>
        <p:nvSpPr>
          <p:cNvPr id="10" name="Text 5"/>
          <p:cNvSpPr>
            <a:spLocks noGrp="1"/>
          </p:cNvSpPr>
          <p:nvPr>
            <p:ph type="body" sz="quarter" idx="31" hasCustomPrompt="1"/>
          </p:nvPr>
        </p:nvSpPr>
        <p:spPr>
          <a:xfrm>
            <a:off x="909439" y="2158198"/>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800" indent="0">
              <a:buNone/>
              <a:defRPr/>
            </a:lvl5pPr>
          </a:lstStyle>
          <a:p>
            <a:pPr lvl="0"/>
            <a:r>
              <a:rPr lang="en-US"/>
              <a:t>Click to add text</a:t>
            </a:r>
            <a:endParaRPr lang="ru-RU" dirty="0"/>
          </a:p>
        </p:txBody>
      </p:sp>
      <p:sp>
        <p:nvSpPr>
          <p:cNvPr id="8" name="Title"/>
          <p:cNvSpPr>
            <a:spLocks noGrp="1"/>
          </p:cNvSpPr>
          <p:nvPr>
            <p:ph type="title" hasCustomPrompt="1"/>
          </p:nvPr>
        </p:nvSpPr>
        <p:spPr>
          <a:xfrm>
            <a:off x="796427" y="120644"/>
            <a:ext cx="6750786" cy="1113796"/>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636533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Course Title">
    <p:spTree>
      <p:nvGrpSpPr>
        <p:cNvPr id="1" name=""/>
        <p:cNvGrpSpPr/>
        <p:nvPr/>
      </p:nvGrpSpPr>
      <p:grpSpPr>
        <a:xfrm>
          <a:off x="0" y="0"/>
          <a:ext cx="0" cy="0"/>
          <a:chOff x="0" y="0"/>
          <a:chExt cx="0" cy="0"/>
        </a:xfrm>
      </p:grpSpPr>
      <p:sp>
        <p:nvSpPr>
          <p:cNvPr id="8" name="Picture 1"/>
          <p:cNvSpPr>
            <a:spLocks noGrp="1"/>
          </p:cNvSpPr>
          <p:nvPr>
            <p:ph type="pic" sz="quarter" idx="13" hasCustomPrompt="1"/>
          </p:nvPr>
        </p:nvSpPr>
        <p:spPr>
          <a:xfrm>
            <a:off x="0" y="0"/>
            <a:ext cx="12192000" cy="6858000"/>
          </a:xfrm>
        </p:spPr>
        <p:txBody>
          <a:bodyPr/>
          <a:lstStyle>
            <a:lvl1pPr marL="0" indent="0">
              <a:buNone/>
              <a:defRPr baseline="0"/>
            </a:lvl1pPr>
          </a:lstStyle>
          <a:p>
            <a:r>
              <a:rPr lang="en-US"/>
              <a:t>Click icon to add picture</a:t>
            </a:r>
            <a:endParaRPr lang="ru-RU" dirty="0"/>
          </a:p>
        </p:txBody>
      </p:sp>
      <p:sp>
        <p:nvSpPr>
          <p:cNvPr id="3" name="Subtitle 1"/>
          <p:cNvSpPr>
            <a:spLocks noGrp="1"/>
          </p:cNvSpPr>
          <p:nvPr>
            <p:ph type="subTitle" idx="1" hasCustomPrompt="1"/>
          </p:nvPr>
        </p:nvSpPr>
        <p:spPr>
          <a:xfrm>
            <a:off x="1524000" y="4105275"/>
            <a:ext cx="9144000" cy="1655762"/>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ru-RU" dirty="0"/>
          </a:p>
        </p:txBody>
      </p:sp>
      <p:sp>
        <p:nvSpPr>
          <p:cNvPr id="2" name="Title"/>
          <p:cNvSpPr>
            <a:spLocks noGrp="1"/>
          </p:cNvSpPr>
          <p:nvPr>
            <p:ph type="ctrTitle" hasCustomPrompt="1"/>
          </p:nvPr>
        </p:nvSpPr>
        <p:spPr>
          <a:xfrm>
            <a:off x="1524000" y="1420019"/>
            <a:ext cx="9144000" cy="2387600"/>
          </a:xfrm>
        </p:spPr>
        <p:txBody>
          <a:bodyPr anchor="b">
            <a:noAutofit/>
          </a:bodyPr>
          <a:lstStyle>
            <a:lvl1pPr algn="ctr">
              <a:defRPr sz="4400">
                <a:solidFill>
                  <a:schemeClr val="bg1"/>
                </a:solidFill>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614349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Module Title">
    <p:spTree>
      <p:nvGrpSpPr>
        <p:cNvPr id="1" name=""/>
        <p:cNvGrpSpPr/>
        <p:nvPr/>
      </p:nvGrpSpPr>
      <p:grpSpPr>
        <a:xfrm>
          <a:off x="0" y="0"/>
          <a:ext cx="0" cy="0"/>
          <a:chOff x="0" y="0"/>
          <a:chExt cx="0" cy="0"/>
        </a:xfrm>
      </p:grpSpPr>
      <p:sp>
        <p:nvSpPr>
          <p:cNvPr id="5" name="Picture 1"/>
          <p:cNvSpPr>
            <a:spLocks noGrp="1"/>
          </p:cNvSpPr>
          <p:nvPr>
            <p:ph type="pic" sz="quarter" idx="13" hasCustomPrompt="1"/>
          </p:nvPr>
        </p:nvSpPr>
        <p:spPr>
          <a:xfrm>
            <a:off x="0" y="0"/>
            <a:ext cx="12192000" cy="6858000"/>
          </a:xfrm>
        </p:spPr>
        <p:txBody>
          <a:bodyPr/>
          <a:lstStyle>
            <a:lvl1pPr marL="0" indent="0">
              <a:buNone/>
              <a:defRPr baseline="0"/>
            </a:lvl1pPr>
          </a:lstStyle>
          <a:p>
            <a:r>
              <a:rPr lang="en-US"/>
              <a:t>Click icon to add picture</a:t>
            </a:r>
            <a:endParaRPr lang="ru-RU" dirty="0"/>
          </a:p>
        </p:txBody>
      </p:sp>
      <p:sp>
        <p:nvSpPr>
          <p:cNvPr id="13" name="Subtitle 1"/>
          <p:cNvSpPr>
            <a:spLocks noGrp="1"/>
          </p:cNvSpPr>
          <p:nvPr>
            <p:ph type="subTitle" idx="1" hasCustomPrompt="1"/>
          </p:nvPr>
        </p:nvSpPr>
        <p:spPr>
          <a:xfrm>
            <a:off x="1361831" y="4458778"/>
            <a:ext cx="6804212" cy="1655762"/>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ru-RU" dirty="0"/>
          </a:p>
        </p:txBody>
      </p:sp>
      <p:sp>
        <p:nvSpPr>
          <p:cNvPr id="12" name="Title"/>
          <p:cNvSpPr>
            <a:spLocks noGrp="1"/>
          </p:cNvSpPr>
          <p:nvPr>
            <p:ph type="ctrTitle" hasCustomPrompt="1"/>
          </p:nvPr>
        </p:nvSpPr>
        <p:spPr>
          <a:xfrm>
            <a:off x="1330218" y="2574277"/>
            <a:ext cx="9540982" cy="1374892"/>
          </a:xfrm>
        </p:spPr>
        <p:txBody>
          <a:bodyPr anchor="t">
            <a:noAutofit/>
          </a:bodyPr>
          <a:lstStyle>
            <a:lvl1pPr algn="l">
              <a:defRPr sz="4000">
                <a:solidFill>
                  <a:schemeClr val="bg1"/>
                </a:solidFill>
              </a:defRPr>
            </a:lvl1pPr>
          </a:lstStyle>
          <a:p>
            <a:r>
              <a:rPr lang="en-US"/>
              <a:t>Click to add title</a:t>
            </a:r>
            <a:endParaRPr lang="ru-RU" dirty="0"/>
          </a:p>
        </p:txBody>
      </p:sp>
      <p:sp>
        <p:nvSpPr>
          <p:cNvPr id="3" name="Text 1"/>
          <p:cNvSpPr>
            <a:spLocks noGrp="1"/>
          </p:cNvSpPr>
          <p:nvPr>
            <p:ph type="body" sz="quarter" idx="10" hasCustomPrompt="1"/>
          </p:nvPr>
        </p:nvSpPr>
        <p:spPr>
          <a:xfrm>
            <a:off x="1330324" y="1201738"/>
            <a:ext cx="4814443" cy="585787"/>
          </a:xfrm>
        </p:spPr>
        <p:txBody>
          <a:bodyPr>
            <a:noAutofit/>
          </a:bodyPr>
          <a:lstStyle>
            <a:lvl1pPr marL="0" indent="0">
              <a:buNone/>
              <a:defRPr sz="2800" b="0">
                <a:solidFill>
                  <a:schemeClr val="bg1"/>
                </a:solidFill>
                <a:latin typeface="+mn-lt"/>
                <a:cs typeface="Segoe UI Semibold" panose="020B0702040204020203" pitchFamily="34" charset="0"/>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24703578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Main Menu">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8416802" y="-2792"/>
            <a:ext cx="3775198" cy="6860792"/>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dirty="0"/>
          </a:p>
        </p:txBody>
      </p:sp>
      <p:sp>
        <p:nvSpPr>
          <p:cNvPr id="35" name="Text 1"/>
          <p:cNvSpPr>
            <a:spLocks noGrp="1"/>
          </p:cNvSpPr>
          <p:nvPr>
            <p:ph type="body" sz="quarter" idx="35" hasCustomPrompt="1"/>
          </p:nvPr>
        </p:nvSpPr>
        <p:spPr>
          <a:xfrm>
            <a:off x="926281" y="5565802"/>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800" indent="0">
              <a:buNone/>
              <a:defRPr/>
            </a:lvl5pPr>
          </a:lstStyle>
          <a:p>
            <a:pPr lvl="0"/>
            <a:r>
              <a:rPr lang="en-US"/>
              <a:t>Click to add text</a:t>
            </a:r>
            <a:endParaRPr lang="ru-RU" dirty="0"/>
          </a:p>
        </p:txBody>
      </p:sp>
      <p:sp>
        <p:nvSpPr>
          <p:cNvPr id="34" name="Text 2"/>
          <p:cNvSpPr>
            <a:spLocks noGrp="1"/>
          </p:cNvSpPr>
          <p:nvPr>
            <p:ph type="body" sz="quarter" idx="34" hasCustomPrompt="1"/>
          </p:nvPr>
        </p:nvSpPr>
        <p:spPr>
          <a:xfrm>
            <a:off x="926281" y="4713901"/>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800" indent="0">
              <a:buNone/>
              <a:defRPr/>
            </a:lvl5pPr>
          </a:lstStyle>
          <a:p>
            <a:pPr lvl="0"/>
            <a:r>
              <a:rPr lang="en-US"/>
              <a:t>Click to add text</a:t>
            </a:r>
            <a:endParaRPr lang="ru-RU" dirty="0"/>
          </a:p>
        </p:txBody>
      </p:sp>
      <p:sp>
        <p:nvSpPr>
          <p:cNvPr id="29" name="Text 3"/>
          <p:cNvSpPr>
            <a:spLocks noGrp="1"/>
          </p:cNvSpPr>
          <p:nvPr>
            <p:ph type="body" sz="quarter" idx="33" hasCustomPrompt="1"/>
          </p:nvPr>
        </p:nvSpPr>
        <p:spPr>
          <a:xfrm>
            <a:off x="926281" y="3862000"/>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800" indent="0">
              <a:buNone/>
              <a:defRPr/>
            </a:lvl5pPr>
          </a:lstStyle>
          <a:p>
            <a:pPr lvl="0"/>
            <a:r>
              <a:rPr lang="en-US"/>
              <a:t>Click to add text</a:t>
            </a:r>
            <a:endParaRPr lang="ru-RU" dirty="0"/>
          </a:p>
        </p:txBody>
      </p:sp>
      <p:sp>
        <p:nvSpPr>
          <p:cNvPr id="28" name="Text 4"/>
          <p:cNvSpPr>
            <a:spLocks noGrp="1"/>
          </p:cNvSpPr>
          <p:nvPr>
            <p:ph type="body" sz="quarter" idx="32" hasCustomPrompt="1"/>
          </p:nvPr>
        </p:nvSpPr>
        <p:spPr>
          <a:xfrm>
            <a:off x="926281" y="3010099"/>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800" indent="0">
              <a:buNone/>
              <a:defRPr/>
            </a:lvl5pPr>
          </a:lstStyle>
          <a:p>
            <a:pPr lvl="0"/>
            <a:r>
              <a:rPr lang="en-US"/>
              <a:t>Click to add text</a:t>
            </a:r>
            <a:endParaRPr lang="ru-RU" dirty="0"/>
          </a:p>
        </p:txBody>
      </p:sp>
      <p:sp>
        <p:nvSpPr>
          <p:cNvPr id="10" name="Text 5"/>
          <p:cNvSpPr>
            <a:spLocks noGrp="1"/>
          </p:cNvSpPr>
          <p:nvPr>
            <p:ph type="body" sz="quarter" idx="31" hasCustomPrompt="1"/>
          </p:nvPr>
        </p:nvSpPr>
        <p:spPr>
          <a:xfrm>
            <a:off x="909439" y="2158198"/>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800" indent="0">
              <a:buNone/>
              <a:defRPr/>
            </a:lvl5pPr>
          </a:lstStyle>
          <a:p>
            <a:pPr lvl="0"/>
            <a:r>
              <a:rPr lang="en-US"/>
              <a:t>Click to add text</a:t>
            </a:r>
            <a:endParaRPr lang="ru-RU" dirty="0"/>
          </a:p>
        </p:txBody>
      </p:sp>
      <p:sp>
        <p:nvSpPr>
          <p:cNvPr id="8" name="Title"/>
          <p:cNvSpPr>
            <a:spLocks noGrp="1"/>
          </p:cNvSpPr>
          <p:nvPr>
            <p:ph type="title" hasCustomPrompt="1"/>
          </p:nvPr>
        </p:nvSpPr>
        <p:spPr>
          <a:xfrm>
            <a:off x="796427" y="120644"/>
            <a:ext cx="6750786" cy="1113796"/>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606017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Course Objectives">
    <p:spTree>
      <p:nvGrpSpPr>
        <p:cNvPr id="1" name=""/>
        <p:cNvGrpSpPr/>
        <p:nvPr/>
      </p:nvGrpSpPr>
      <p:grpSpPr>
        <a:xfrm>
          <a:off x="0" y="0"/>
          <a:ext cx="0" cy="0"/>
          <a:chOff x="0" y="0"/>
          <a:chExt cx="0" cy="0"/>
        </a:xfrm>
      </p:grpSpPr>
      <p:sp>
        <p:nvSpPr>
          <p:cNvPr id="15" name="Text 1"/>
          <p:cNvSpPr>
            <a:spLocks noGrp="1"/>
          </p:cNvSpPr>
          <p:nvPr>
            <p:ph type="body" sz="quarter" idx="24" hasCustomPrompt="1"/>
          </p:nvPr>
        </p:nvSpPr>
        <p:spPr>
          <a:xfrm>
            <a:off x="7294814" y="5105663"/>
            <a:ext cx="4320000" cy="648000"/>
          </a:xfrm>
        </p:spPr>
        <p:txBody>
          <a:bodyPr wrap="square">
            <a:noAutofit/>
          </a:bodyPr>
          <a:lstStyle>
            <a:lvl1pPr marL="0" indent="0">
              <a:lnSpc>
                <a:spcPct val="100000"/>
              </a:lnSpc>
              <a:spcBef>
                <a:spcPts val="600"/>
              </a:spcBef>
              <a:spcAft>
                <a:spcPts val="60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4" name="Text 2"/>
          <p:cNvSpPr>
            <a:spLocks noGrp="1"/>
          </p:cNvSpPr>
          <p:nvPr>
            <p:ph type="body" sz="quarter" idx="23" hasCustomPrompt="1"/>
          </p:nvPr>
        </p:nvSpPr>
        <p:spPr>
          <a:xfrm>
            <a:off x="7294814" y="3983085"/>
            <a:ext cx="4320000" cy="648000"/>
          </a:xfrm>
        </p:spPr>
        <p:txBody>
          <a:bodyPr wrap="square">
            <a:noAutofit/>
          </a:bodyPr>
          <a:lstStyle>
            <a:lvl1pPr marL="0" indent="0">
              <a:lnSpc>
                <a:spcPct val="100000"/>
              </a:lnSpc>
              <a:spcBef>
                <a:spcPts val="600"/>
              </a:spcBef>
              <a:spcAft>
                <a:spcPts val="60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3" name="Text 3"/>
          <p:cNvSpPr>
            <a:spLocks noGrp="1"/>
          </p:cNvSpPr>
          <p:nvPr>
            <p:ph type="body" sz="quarter" idx="22" hasCustomPrompt="1"/>
          </p:nvPr>
        </p:nvSpPr>
        <p:spPr>
          <a:xfrm>
            <a:off x="7294814" y="2924377"/>
            <a:ext cx="4320000" cy="648000"/>
          </a:xfrm>
        </p:spPr>
        <p:txBody>
          <a:bodyPr wrap="square">
            <a:noAutofit/>
          </a:bodyPr>
          <a:lstStyle>
            <a:lvl1pPr marL="0" indent="0">
              <a:lnSpc>
                <a:spcPct val="100000"/>
              </a:lnSpc>
              <a:spcBef>
                <a:spcPts val="600"/>
              </a:spcBef>
              <a:spcAft>
                <a:spcPts val="60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2" name="Text 4"/>
          <p:cNvSpPr>
            <a:spLocks noGrp="1"/>
          </p:cNvSpPr>
          <p:nvPr>
            <p:ph type="body" sz="quarter" idx="21" hasCustomPrompt="1"/>
          </p:nvPr>
        </p:nvSpPr>
        <p:spPr>
          <a:xfrm>
            <a:off x="1642676" y="5105663"/>
            <a:ext cx="4320000" cy="648000"/>
          </a:xfrm>
        </p:spPr>
        <p:txBody>
          <a:bodyPr wrap="square">
            <a:noAutofit/>
          </a:bodyPr>
          <a:lstStyle>
            <a:lvl1pPr marL="0" indent="0">
              <a:lnSpc>
                <a:spcPct val="100000"/>
              </a:lnSpc>
              <a:spcBef>
                <a:spcPts val="600"/>
              </a:spcBef>
              <a:spcAft>
                <a:spcPts val="60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1" name="Text 5"/>
          <p:cNvSpPr>
            <a:spLocks noGrp="1"/>
          </p:cNvSpPr>
          <p:nvPr>
            <p:ph type="body" sz="quarter" idx="20" hasCustomPrompt="1"/>
          </p:nvPr>
        </p:nvSpPr>
        <p:spPr>
          <a:xfrm>
            <a:off x="1642676" y="4021973"/>
            <a:ext cx="4320000" cy="648000"/>
          </a:xfrm>
        </p:spPr>
        <p:txBody>
          <a:bodyPr wrap="square">
            <a:noAutofit/>
          </a:bodyPr>
          <a:lstStyle>
            <a:lvl1pPr marL="0" indent="0">
              <a:lnSpc>
                <a:spcPct val="100000"/>
              </a:lnSpc>
              <a:spcBef>
                <a:spcPts val="600"/>
              </a:spcBef>
              <a:spcAft>
                <a:spcPts val="60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29" name="Text 6"/>
          <p:cNvSpPr>
            <a:spLocks noGrp="1"/>
          </p:cNvSpPr>
          <p:nvPr>
            <p:ph type="body" sz="quarter" idx="11" hasCustomPrompt="1"/>
          </p:nvPr>
        </p:nvSpPr>
        <p:spPr>
          <a:xfrm>
            <a:off x="1643542" y="2934894"/>
            <a:ext cx="4320000" cy="648000"/>
          </a:xfrm>
        </p:spPr>
        <p:txBody>
          <a:bodyPr wrap="square">
            <a:noAutofit/>
          </a:bodyPr>
          <a:lstStyle>
            <a:lvl1pPr marL="0" indent="0">
              <a:lnSpc>
                <a:spcPct val="100000"/>
              </a:lnSpc>
              <a:spcBef>
                <a:spcPts val="600"/>
              </a:spcBef>
              <a:spcAft>
                <a:spcPts val="60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0" name="Text 7"/>
          <p:cNvSpPr>
            <a:spLocks noGrp="1"/>
          </p:cNvSpPr>
          <p:nvPr>
            <p:ph type="body" sz="quarter" idx="19" hasCustomPrompt="1"/>
          </p:nvPr>
        </p:nvSpPr>
        <p:spPr>
          <a:xfrm>
            <a:off x="796426" y="2017527"/>
            <a:ext cx="10530388"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7"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5443040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Definitions">
    <p:spTree>
      <p:nvGrpSpPr>
        <p:cNvPr id="1" name=""/>
        <p:cNvGrpSpPr/>
        <p:nvPr/>
      </p:nvGrpSpPr>
      <p:grpSpPr>
        <a:xfrm>
          <a:off x="0" y="0"/>
          <a:ext cx="0" cy="0"/>
          <a:chOff x="0" y="0"/>
          <a:chExt cx="0" cy="0"/>
        </a:xfrm>
      </p:grpSpPr>
      <p:sp>
        <p:nvSpPr>
          <p:cNvPr id="5" name="Text 1"/>
          <p:cNvSpPr>
            <a:spLocks noGrp="1"/>
          </p:cNvSpPr>
          <p:nvPr>
            <p:ph type="body" sz="quarter" idx="19" hasCustomPrompt="1"/>
          </p:nvPr>
        </p:nvSpPr>
        <p:spPr>
          <a:xfrm>
            <a:off x="796426" y="1903600"/>
            <a:ext cx="10557374"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11"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757494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2259947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cSld name="Title Only">
    <p:spTree>
      <p:nvGrpSpPr>
        <p:cNvPr id="1" name=""/>
        <p:cNvGrpSpPr/>
        <p:nvPr/>
      </p:nvGrpSpPr>
      <p:grpSpPr>
        <a:xfrm>
          <a:off x="0" y="0"/>
          <a:ext cx="0" cy="0"/>
          <a:chOff x="0" y="0"/>
          <a:chExt cx="0" cy="0"/>
        </a:xfrm>
      </p:grpSpPr>
      <p:sp>
        <p:nvSpPr>
          <p:cNvPr id="11"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6711913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30/70 Picture Right">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4851400" y="0"/>
            <a:ext cx="7341891" cy="6857999"/>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dirty="0"/>
          </a:p>
        </p:txBody>
      </p:sp>
      <p:sp>
        <p:nvSpPr>
          <p:cNvPr id="5" name="Text 1"/>
          <p:cNvSpPr>
            <a:spLocks noGrp="1"/>
          </p:cNvSpPr>
          <p:nvPr>
            <p:ph type="body" sz="half" idx="2" hasCustomPrompt="1"/>
          </p:nvPr>
        </p:nvSpPr>
        <p:spPr>
          <a:xfrm>
            <a:off x="707574" y="2536941"/>
            <a:ext cx="3678161" cy="3897682"/>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endParaRPr lang="ru-RU" dirty="0"/>
          </a:p>
        </p:txBody>
      </p:sp>
      <p:sp>
        <p:nvSpPr>
          <p:cNvPr id="10" name="Title"/>
          <p:cNvSpPr>
            <a:spLocks noGrp="1"/>
          </p:cNvSpPr>
          <p:nvPr>
            <p:ph type="title" hasCustomPrompt="1"/>
          </p:nvPr>
        </p:nvSpPr>
        <p:spPr>
          <a:xfrm>
            <a:off x="707574" y="546652"/>
            <a:ext cx="3678160" cy="1273681"/>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866043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70/30 Picture Left">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0" y="0"/>
            <a:ext cx="4852663" cy="6857999"/>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dirty="0"/>
          </a:p>
        </p:txBody>
      </p:sp>
      <p:sp>
        <p:nvSpPr>
          <p:cNvPr id="5" name="Text 1"/>
          <p:cNvSpPr>
            <a:spLocks noGrp="1"/>
          </p:cNvSpPr>
          <p:nvPr>
            <p:ph type="body" sz="half" idx="2" hasCustomPrompt="1"/>
          </p:nvPr>
        </p:nvSpPr>
        <p:spPr>
          <a:xfrm>
            <a:off x="5550522" y="1941916"/>
            <a:ext cx="5803277" cy="4226871"/>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endParaRPr lang="ru-RU" dirty="0"/>
          </a:p>
        </p:txBody>
      </p:sp>
      <p:sp>
        <p:nvSpPr>
          <p:cNvPr id="10" name="Title"/>
          <p:cNvSpPr>
            <a:spLocks noGrp="1"/>
          </p:cNvSpPr>
          <p:nvPr>
            <p:ph type="title" hasCustomPrompt="1"/>
          </p:nvPr>
        </p:nvSpPr>
        <p:spPr>
          <a:xfrm>
            <a:off x="5550522" y="120644"/>
            <a:ext cx="5803277" cy="1136791"/>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7243204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50/50 Picture Top">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0" y="0"/>
            <a:ext cx="12192000" cy="3420533"/>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dirty="0"/>
          </a:p>
        </p:txBody>
      </p:sp>
      <p:sp>
        <p:nvSpPr>
          <p:cNvPr id="5" name="Text 1"/>
          <p:cNvSpPr>
            <a:spLocks noGrp="1"/>
          </p:cNvSpPr>
          <p:nvPr>
            <p:ph type="body" sz="half" idx="2" hasCustomPrompt="1"/>
          </p:nvPr>
        </p:nvSpPr>
        <p:spPr>
          <a:xfrm>
            <a:off x="817312" y="5066115"/>
            <a:ext cx="10557375" cy="121185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endParaRPr lang="ru-RU" dirty="0"/>
          </a:p>
        </p:txBody>
      </p:sp>
      <p:sp>
        <p:nvSpPr>
          <p:cNvPr id="8" name="Title"/>
          <p:cNvSpPr>
            <a:spLocks noGrp="1"/>
          </p:cNvSpPr>
          <p:nvPr>
            <p:ph type="title" hasCustomPrompt="1"/>
          </p:nvPr>
        </p:nvSpPr>
        <p:spPr>
          <a:xfrm>
            <a:off x="817312" y="3644240"/>
            <a:ext cx="10557375" cy="724035"/>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13984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Definitions">
    <p:spTree>
      <p:nvGrpSpPr>
        <p:cNvPr id="1" name=""/>
        <p:cNvGrpSpPr/>
        <p:nvPr/>
      </p:nvGrpSpPr>
      <p:grpSpPr>
        <a:xfrm>
          <a:off x="0" y="0"/>
          <a:ext cx="0" cy="0"/>
          <a:chOff x="0" y="0"/>
          <a:chExt cx="0" cy="0"/>
        </a:xfrm>
      </p:grpSpPr>
      <p:sp>
        <p:nvSpPr>
          <p:cNvPr id="5" name="Text 1"/>
          <p:cNvSpPr>
            <a:spLocks noGrp="1"/>
          </p:cNvSpPr>
          <p:nvPr>
            <p:ph type="body" sz="quarter" idx="19" hasCustomPrompt="1"/>
          </p:nvPr>
        </p:nvSpPr>
        <p:spPr>
          <a:xfrm>
            <a:off x="796426" y="1903600"/>
            <a:ext cx="10557374"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11"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73512556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cSld name="50/50 Picture Left">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1" y="0"/>
            <a:ext cx="6096001" cy="6857999"/>
          </a:xfrm>
        </p:spPr>
        <p:txBody>
          <a:bodyPr>
            <a:normAutofit/>
          </a:bodyPr>
          <a:lstStyle>
            <a:lvl1pPr marL="0" indent="0">
              <a:buNone/>
              <a:defRPr sz="16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dirty="0"/>
          </a:p>
        </p:txBody>
      </p:sp>
      <p:sp>
        <p:nvSpPr>
          <p:cNvPr id="4" name="Text 1"/>
          <p:cNvSpPr>
            <a:spLocks noGrp="1"/>
          </p:cNvSpPr>
          <p:nvPr>
            <p:ph type="body" sz="half" idx="2" hasCustomPrompt="1"/>
          </p:nvPr>
        </p:nvSpPr>
        <p:spPr>
          <a:xfrm>
            <a:off x="6713394" y="1941917"/>
            <a:ext cx="4839070" cy="394279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endParaRPr lang="ru-RU" dirty="0"/>
          </a:p>
        </p:txBody>
      </p:sp>
      <p:sp>
        <p:nvSpPr>
          <p:cNvPr id="10" name="Title"/>
          <p:cNvSpPr>
            <a:spLocks noGrp="1"/>
          </p:cNvSpPr>
          <p:nvPr>
            <p:ph type="title" hasCustomPrompt="1"/>
          </p:nvPr>
        </p:nvSpPr>
        <p:spPr>
          <a:xfrm>
            <a:off x="6694960" y="120644"/>
            <a:ext cx="4857503" cy="1136791"/>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8752306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40/60 Picture Right">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5630666" y="1941918"/>
            <a:ext cx="5666812" cy="4021958"/>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dirty="0"/>
          </a:p>
        </p:txBody>
      </p:sp>
      <p:sp>
        <p:nvSpPr>
          <p:cNvPr id="4" name="Text 1"/>
          <p:cNvSpPr>
            <a:spLocks noGrp="1"/>
          </p:cNvSpPr>
          <p:nvPr>
            <p:ph type="body" sz="half" idx="2" hasCustomPrompt="1"/>
          </p:nvPr>
        </p:nvSpPr>
        <p:spPr>
          <a:xfrm>
            <a:off x="838200" y="1941918"/>
            <a:ext cx="4191000" cy="4021958"/>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endParaRPr lang="ru-RU" dirty="0"/>
          </a:p>
        </p:txBody>
      </p:sp>
      <p:sp>
        <p:nvSpPr>
          <p:cNvPr id="8"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8413195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cSld name="60/40 Picture Right">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6807395" y="1941917"/>
            <a:ext cx="4546406" cy="3982340"/>
          </a:xfrm>
        </p:spPr>
        <p:txBody>
          <a:bodyPr>
            <a:normAutofit/>
          </a:bodyPr>
          <a:lstStyle>
            <a:lvl1pPr marL="0" indent="0">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ru-RU" dirty="0"/>
          </a:p>
        </p:txBody>
      </p:sp>
      <p:sp>
        <p:nvSpPr>
          <p:cNvPr id="8" name="Text 1"/>
          <p:cNvSpPr>
            <a:spLocks noGrp="1"/>
          </p:cNvSpPr>
          <p:nvPr>
            <p:ph type="body" sz="half" idx="2" hasCustomPrompt="1"/>
          </p:nvPr>
        </p:nvSpPr>
        <p:spPr>
          <a:xfrm>
            <a:off x="838200" y="1941917"/>
            <a:ext cx="5444067" cy="3982339"/>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endParaRPr lang="ru-RU" dirty="0"/>
          </a:p>
        </p:txBody>
      </p:sp>
      <p:sp>
        <p:nvSpPr>
          <p:cNvPr id="9"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0748098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cSld name="Problem and Solution">
    <p:spTree>
      <p:nvGrpSpPr>
        <p:cNvPr id="1" name=""/>
        <p:cNvGrpSpPr/>
        <p:nvPr/>
      </p:nvGrpSpPr>
      <p:grpSpPr>
        <a:xfrm>
          <a:off x="0" y="0"/>
          <a:ext cx="0" cy="0"/>
          <a:chOff x="0" y="0"/>
          <a:chExt cx="0" cy="0"/>
        </a:xfrm>
      </p:grpSpPr>
      <p:sp>
        <p:nvSpPr>
          <p:cNvPr id="12" name="Text 1"/>
          <p:cNvSpPr>
            <a:spLocks noGrp="1"/>
          </p:cNvSpPr>
          <p:nvPr>
            <p:ph type="body" sz="half" idx="16" hasCustomPrompt="1"/>
          </p:nvPr>
        </p:nvSpPr>
        <p:spPr>
          <a:xfrm>
            <a:off x="6035465" y="5455552"/>
            <a:ext cx="4991926" cy="941258"/>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ru-RU" dirty="0"/>
          </a:p>
        </p:txBody>
      </p:sp>
      <p:sp>
        <p:nvSpPr>
          <p:cNvPr id="5" name="Text 2"/>
          <p:cNvSpPr>
            <a:spLocks noGrp="1"/>
          </p:cNvSpPr>
          <p:nvPr>
            <p:ph type="body" sz="quarter" idx="3" hasCustomPrompt="1"/>
          </p:nvPr>
        </p:nvSpPr>
        <p:spPr>
          <a:xfrm>
            <a:off x="6035465" y="4372693"/>
            <a:ext cx="4991926" cy="682191"/>
          </a:xfrm>
        </p:spPr>
        <p:txBody>
          <a:bodyPr anchor="b">
            <a:noAutofit/>
          </a:bodyPr>
          <a:lstStyle>
            <a:lvl1pPr marL="0" indent="0">
              <a:buNone/>
              <a:defRPr sz="1800" b="1">
                <a:latin typeface="+mj-lt"/>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endParaRPr lang="ru-RU" dirty="0"/>
          </a:p>
        </p:txBody>
      </p:sp>
      <p:sp>
        <p:nvSpPr>
          <p:cNvPr id="11" name="Picture 1"/>
          <p:cNvSpPr>
            <a:spLocks noGrp="1"/>
          </p:cNvSpPr>
          <p:nvPr>
            <p:ph type="pic" sz="quarter" idx="14" hasCustomPrompt="1"/>
          </p:nvPr>
        </p:nvSpPr>
        <p:spPr>
          <a:xfrm>
            <a:off x="6172201" y="1670445"/>
            <a:ext cx="4587659" cy="2702248"/>
          </a:xfrm>
        </p:spPr>
        <p:txBody>
          <a:bodyPr>
            <a:normAutofit/>
          </a:bodyPr>
          <a:lstStyle>
            <a:lvl1pPr marL="0" indent="0">
              <a:buNone/>
              <a:defRPr sz="1600"/>
            </a:lvl1pPr>
          </a:lstStyle>
          <a:p>
            <a:r>
              <a:rPr lang="en-US"/>
              <a:t>Click icon to add picture</a:t>
            </a:r>
            <a:endParaRPr lang="ru-RU" dirty="0"/>
          </a:p>
        </p:txBody>
      </p:sp>
      <p:sp>
        <p:nvSpPr>
          <p:cNvPr id="9" name="Text 3"/>
          <p:cNvSpPr>
            <a:spLocks noGrp="1"/>
          </p:cNvSpPr>
          <p:nvPr>
            <p:ph type="body" sz="half" idx="15" hasCustomPrompt="1"/>
          </p:nvPr>
        </p:nvSpPr>
        <p:spPr>
          <a:xfrm>
            <a:off x="703052" y="5455552"/>
            <a:ext cx="4919825" cy="941258"/>
          </a:xfrm>
        </p:spPr>
        <p:txBody>
          <a:bodyPr>
            <a:no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ru-RU" dirty="0"/>
          </a:p>
        </p:txBody>
      </p:sp>
      <p:sp>
        <p:nvSpPr>
          <p:cNvPr id="3" name="Text 4"/>
          <p:cNvSpPr>
            <a:spLocks noGrp="1"/>
          </p:cNvSpPr>
          <p:nvPr>
            <p:ph type="body" idx="1" hasCustomPrompt="1"/>
          </p:nvPr>
        </p:nvSpPr>
        <p:spPr>
          <a:xfrm>
            <a:off x="703054" y="4372693"/>
            <a:ext cx="4919824" cy="682191"/>
          </a:xfrm>
        </p:spPr>
        <p:txBody>
          <a:bodyPr anchor="b">
            <a:noAutofit/>
          </a:bodyPr>
          <a:lstStyle>
            <a:lvl1pPr marL="0" indent="0">
              <a:buNone/>
              <a:defRPr sz="1800" b="1">
                <a:latin typeface="+mj-lt"/>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endParaRPr lang="ru-RU" dirty="0"/>
          </a:p>
        </p:txBody>
      </p:sp>
      <p:sp>
        <p:nvSpPr>
          <p:cNvPr id="10" name="Picture 2"/>
          <p:cNvSpPr>
            <a:spLocks noGrp="1"/>
          </p:cNvSpPr>
          <p:nvPr>
            <p:ph type="pic" sz="quarter" idx="13" hasCustomPrompt="1"/>
          </p:nvPr>
        </p:nvSpPr>
        <p:spPr>
          <a:xfrm>
            <a:off x="838201" y="1660597"/>
            <a:ext cx="4485363" cy="2714559"/>
          </a:xfrm>
        </p:spPr>
        <p:txBody>
          <a:bodyPr>
            <a:normAutofit/>
          </a:bodyPr>
          <a:lstStyle>
            <a:lvl1pPr marL="0" indent="0">
              <a:buNone/>
              <a:defRPr sz="1600"/>
            </a:lvl1pPr>
          </a:lstStyle>
          <a:p>
            <a:r>
              <a:rPr lang="en-US"/>
              <a:t>Click icon to add picture</a:t>
            </a:r>
            <a:endParaRPr lang="ru-RU" dirty="0"/>
          </a:p>
        </p:txBody>
      </p:sp>
      <p:sp>
        <p:nvSpPr>
          <p:cNvPr id="13"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8248936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cSld name="Situations">
    <p:spTree>
      <p:nvGrpSpPr>
        <p:cNvPr id="1" name=""/>
        <p:cNvGrpSpPr/>
        <p:nvPr/>
      </p:nvGrpSpPr>
      <p:grpSpPr>
        <a:xfrm>
          <a:off x="0" y="0"/>
          <a:ext cx="0" cy="0"/>
          <a:chOff x="0" y="0"/>
          <a:chExt cx="0" cy="0"/>
        </a:xfrm>
      </p:grpSpPr>
      <p:sp>
        <p:nvSpPr>
          <p:cNvPr id="22" name="Picture 1"/>
          <p:cNvSpPr>
            <a:spLocks noGrp="1"/>
          </p:cNvSpPr>
          <p:nvPr>
            <p:ph type="pic" sz="quarter" idx="16" hasCustomPrompt="1"/>
          </p:nvPr>
        </p:nvSpPr>
        <p:spPr>
          <a:xfrm>
            <a:off x="6163258" y="4168184"/>
            <a:ext cx="4528646" cy="2345175"/>
          </a:xfr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4" name="Text 1"/>
          <p:cNvSpPr>
            <a:spLocks noGrp="1"/>
          </p:cNvSpPr>
          <p:nvPr>
            <p:ph type="body" sz="quarter" idx="18" hasCustomPrompt="1"/>
          </p:nvPr>
        </p:nvSpPr>
        <p:spPr>
          <a:xfrm>
            <a:off x="6163258" y="6096439"/>
            <a:ext cx="4528646" cy="416920"/>
          </a:xfrm>
          <a:solidFill>
            <a:schemeClr val="accent1">
              <a:lumMod val="75000"/>
              <a:alpha val="89804"/>
            </a:schemeClr>
          </a:solidFill>
        </p:spPr>
        <p:txBody>
          <a:bodyPr anchor="b">
            <a:noAutofit/>
          </a:bodyPr>
          <a:lstStyle>
            <a:lvl1pPr marL="0" indent="0">
              <a:buNone/>
              <a:defRPr sz="1800" b="1">
                <a:solidFill>
                  <a:schemeClr val="bg1"/>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endParaRPr lang="ru-RU" dirty="0"/>
          </a:p>
        </p:txBody>
      </p:sp>
      <p:sp>
        <p:nvSpPr>
          <p:cNvPr id="13" name="Picture 2"/>
          <p:cNvSpPr>
            <a:spLocks noGrp="1"/>
          </p:cNvSpPr>
          <p:nvPr>
            <p:ph type="pic" sz="quarter" idx="15" hasCustomPrompt="1"/>
          </p:nvPr>
        </p:nvSpPr>
        <p:spPr>
          <a:xfrm>
            <a:off x="1244198" y="4168829"/>
            <a:ext cx="4528646" cy="2345175"/>
          </a:xfr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3" name="Text 2"/>
          <p:cNvSpPr>
            <a:spLocks noGrp="1"/>
          </p:cNvSpPr>
          <p:nvPr>
            <p:ph type="body" idx="17" hasCustomPrompt="1"/>
          </p:nvPr>
        </p:nvSpPr>
        <p:spPr>
          <a:xfrm>
            <a:off x="1244198" y="6097318"/>
            <a:ext cx="4528646" cy="416041"/>
          </a:xfrm>
          <a:solidFill>
            <a:schemeClr val="accent1">
              <a:lumMod val="75000"/>
              <a:alpha val="89804"/>
            </a:schemeClr>
          </a:solidFill>
        </p:spPr>
        <p:txBody>
          <a:bodyPr anchor="b">
            <a:noAutofit/>
          </a:bodyPr>
          <a:lstStyle>
            <a:lvl1pPr marL="0" indent="0">
              <a:buNone/>
              <a:defRPr sz="1800" b="1">
                <a:solidFill>
                  <a:schemeClr val="bg1"/>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endParaRPr lang="ru-RU" dirty="0"/>
          </a:p>
        </p:txBody>
      </p:sp>
      <p:sp>
        <p:nvSpPr>
          <p:cNvPr id="17" name="Picture 3"/>
          <p:cNvSpPr>
            <a:spLocks noGrp="1"/>
          </p:cNvSpPr>
          <p:nvPr>
            <p:ph type="pic" sz="quarter" idx="14" hasCustomPrompt="1"/>
          </p:nvPr>
        </p:nvSpPr>
        <p:spPr>
          <a:xfrm>
            <a:off x="6163258" y="1597828"/>
            <a:ext cx="4528646" cy="2345175"/>
          </a:xfr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0" name="Text 3"/>
          <p:cNvSpPr>
            <a:spLocks noGrp="1"/>
          </p:cNvSpPr>
          <p:nvPr>
            <p:ph type="body" sz="quarter" idx="3" hasCustomPrompt="1"/>
          </p:nvPr>
        </p:nvSpPr>
        <p:spPr>
          <a:xfrm>
            <a:off x="6163258" y="3526083"/>
            <a:ext cx="4528646" cy="416920"/>
          </a:xfrm>
          <a:solidFill>
            <a:schemeClr val="accent1">
              <a:lumMod val="75000"/>
              <a:alpha val="89804"/>
            </a:schemeClr>
          </a:solidFill>
        </p:spPr>
        <p:txBody>
          <a:bodyPr anchor="b">
            <a:noAutofit/>
          </a:bodyPr>
          <a:lstStyle>
            <a:lvl1pPr marL="0" indent="0">
              <a:buNone/>
              <a:defRPr sz="1800" b="1">
                <a:solidFill>
                  <a:schemeClr val="bg1"/>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endParaRPr lang="ru-RU" dirty="0"/>
          </a:p>
        </p:txBody>
      </p:sp>
      <p:sp>
        <p:nvSpPr>
          <p:cNvPr id="16" name="Picture 4"/>
          <p:cNvSpPr>
            <a:spLocks noGrp="1"/>
          </p:cNvSpPr>
          <p:nvPr>
            <p:ph type="pic" sz="quarter" idx="13" hasCustomPrompt="1"/>
          </p:nvPr>
        </p:nvSpPr>
        <p:spPr>
          <a:xfrm>
            <a:off x="1244198" y="1598473"/>
            <a:ext cx="4528646" cy="2345175"/>
          </a:xfrm>
        </p:spPr>
        <p:txBody>
          <a:bodyPr>
            <a:normAutofit/>
          </a:bodyPr>
          <a:lstStyle>
            <a:lvl1pPr marL="0" indent="0">
              <a:buNone/>
              <a:defRPr sz="1600"/>
            </a:lvl1pPr>
          </a:lstStyle>
          <a:p>
            <a:r>
              <a:rPr lang="en-US"/>
              <a:t>Click icon to add picture</a:t>
            </a:r>
            <a:endParaRPr lang="ru-RU" dirty="0"/>
          </a:p>
        </p:txBody>
      </p:sp>
      <p:sp>
        <p:nvSpPr>
          <p:cNvPr id="19" name="Text 4"/>
          <p:cNvSpPr>
            <a:spLocks noGrp="1"/>
          </p:cNvSpPr>
          <p:nvPr>
            <p:ph type="body" idx="1" hasCustomPrompt="1"/>
          </p:nvPr>
        </p:nvSpPr>
        <p:spPr>
          <a:xfrm>
            <a:off x="1244198" y="3526962"/>
            <a:ext cx="4528646" cy="416041"/>
          </a:xfrm>
          <a:solidFill>
            <a:schemeClr val="accent1">
              <a:lumMod val="75000"/>
              <a:alpha val="89804"/>
            </a:schemeClr>
          </a:solidFill>
        </p:spPr>
        <p:txBody>
          <a:bodyPr anchor="b">
            <a:noAutofit/>
          </a:bodyPr>
          <a:lstStyle>
            <a:lvl1pPr marL="0" indent="0">
              <a:buNone/>
              <a:defRPr sz="1800" b="1">
                <a:solidFill>
                  <a:schemeClr val="bg1"/>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endParaRPr lang="ru-RU" dirty="0"/>
          </a:p>
        </p:txBody>
      </p:sp>
      <p:sp>
        <p:nvSpPr>
          <p:cNvPr id="14" name="Title"/>
          <p:cNvSpPr>
            <a:spLocks noGrp="1"/>
          </p:cNvSpPr>
          <p:nvPr>
            <p:ph type="title" hasCustomPrompt="1"/>
          </p:nvPr>
        </p:nvSpPr>
        <p:spPr>
          <a:xfrm>
            <a:off x="796426" y="120644"/>
            <a:ext cx="10557375" cy="1136791"/>
          </a:xfrm>
        </p:spPr>
        <p:txBody>
          <a:bodyPr anchor="b">
            <a:norm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2228754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Products - Three Columns">
    <p:spTree>
      <p:nvGrpSpPr>
        <p:cNvPr id="1" name=""/>
        <p:cNvGrpSpPr/>
        <p:nvPr/>
      </p:nvGrpSpPr>
      <p:grpSpPr>
        <a:xfrm>
          <a:off x="0" y="0"/>
          <a:ext cx="0" cy="0"/>
          <a:chOff x="0" y="0"/>
          <a:chExt cx="0" cy="0"/>
        </a:xfrm>
      </p:grpSpPr>
      <p:sp>
        <p:nvSpPr>
          <p:cNvPr id="8" name="Text 1"/>
          <p:cNvSpPr>
            <a:spLocks noGrp="1"/>
          </p:cNvSpPr>
          <p:nvPr>
            <p:ph type="body" sz="quarter" idx="18" hasCustomPrompt="1"/>
          </p:nvPr>
        </p:nvSpPr>
        <p:spPr>
          <a:xfrm>
            <a:off x="8101092" y="5453090"/>
            <a:ext cx="3431265" cy="958936"/>
          </a:xfrm>
        </p:spPr>
        <p:txBody>
          <a:bodyPr>
            <a:noAutofit/>
          </a:bodyPr>
          <a:lstStyle>
            <a:lvl1pPr marL="0" indent="0" algn="l">
              <a:buNone/>
              <a:defRPr sz="1600">
                <a:solidFill>
                  <a:schemeClr val="tx1">
                    <a:lumMod val="65000"/>
                    <a:lumOff val="35000"/>
                  </a:schemeClr>
                </a:solidFill>
              </a:defRPr>
            </a:lvl1pPr>
            <a:lvl2pPr marL="342900" indent="0" algn="l">
              <a:buNone/>
              <a:defRPr sz="1200"/>
            </a:lvl2pPr>
            <a:lvl3pPr marL="685800" indent="0" algn="l">
              <a:buNone/>
              <a:defRPr sz="1200"/>
            </a:lvl3pPr>
            <a:lvl4pPr marL="1028700" indent="0" algn="l">
              <a:buNone/>
              <a:defRPr sz="1200"/>
            </a:lvl4pPr>
            <a:lvl5pPr marL="1371600" indent="0" algn="l">
              <a:buNone/>
              <a:defRPr sz="1200"/>
            </a:lvl5pPr>
          </a:lstStyle>
          <a:p>
            <a:pPr lvl="0"/>
            <a:r>
              <a:rPr lang="en-US"/>
              <a:t>Click to add text</a:t>
            </a:r>
            <a:endParaRPr lang="ru-RU" dirty="0"/>
          </a:p>
        </p:txBody>
      </p:sp>
      <p:sp>
        <p:nvSpPr>
          <p:cNvPr id="16" name="Text 2"/>
          <p:cNvSpPr>
            <a:spLocks noGrp="1"/>
          </p:cNvSpPr>
          <p:nvPr>
            <p:ph type="body" idx="21" hasCustomPrompt="1"/>
          </p:nvPr>
        </p:nvSpPr>
        <p:spPr>
          <a:xfrm>
            <a:off x="8091867" y="5087629"/>
            <a:ext cx="3440491"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endParaRPr lang="ru-RU" dirty="0"/>
          </a:p>
        </p:txBody>
      </p:sp>
      <p:sp>
        <p:nvSpPr>
          <p:cNvPr id="12" name="Picture 1"/>
          <p:cNvSpPr>
            <a:spLocks noGrp="1"/>
          </p:cNvSpPr>
          <p:nvPr>
            <p:ph type="pic" sz="quarter" idx="12" hasCustomPrompt="1"/>
          </p:nvPr>
        </p:nvSpPr>
        <p:spPr>
          <a:xfrm>
            <a:off x="8189841" y="2728081"/>
            <a:ext cx="3165548" cy="2148125"/>
          </a:xfr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solidFill>
                  <a:schemeClr val="tx1">
                    <a:lumMod val="75000"/>
                    <a:lumOff val="25000"/>
                  </a:schemeClr>
                </a:solidFill>
              </a:defRPr>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7" name="Text 3"/>
          <p:cNvSpPr>
            <a:spLocks noGrp="1"/>
          </p:cNvSpPr>
          <p:nvPr>
            <p:ph type="body" sz="quarter" idx="17" hasCustomPrompt="1"/>
          </p:nvPr>
        </p:nvSpPr>
        <p:spPr>
          <a:xfrm>
            <a:off x="4457111" y="5453091"/>
            <a:ext cx="3385930" cy="958935"/>
          </a:xfrm>
        </p:spPr>
        <p:txBody>
          <a:bodyPr>
            <a:noAutofit/>
          </a:bodyPr>
          <a:lstStyle>
            <a:lvl1pPr marL="0" indent="0" algn="l">
              <a:buNone/>
              <a:defRPr sz="1600">
                <a:solidFill>
                  <a:schemeClr val="tx1">
                    <a:lumMod val="65000"/>
                    <a:lumOff val="35000"/>
                  </a:schemeClr>
                </a:solidFill>
              </a:defRPr>
            </a:lvl1pPr>
            <a:lvl2pPr marL="342900" indent="0" algn="l">
              <a:buNone/>
              <a:defRPr sz="1200"/>
            </a:lvl2pPr>
            <a:lvl3pPr marL="685800" indent="0" algn="l">
              <a:buNone/>
              <a:defRPr sz="1200"/>
            </a:lvl3pPr>
            <a:lvl4pPr marL="1028700" indent="0" algn="l">
              <a:buNone/>
              <a:defRPr sz="1200"/>
            </a:lvl4pPr>
            <a:lvl5pPr marL="1371600" indent="0" algn="l">
              <a:buNone/>
              <a:defRPr sz="1200"/>
            </a:lvl5pPr>
          </a:lstStyle>
          <a:p>
            <a:pPr lvl="0"/>
            <a:r>
              <a:rPr lang="en-US"/>
              <a:t>Click to add text</a:t>
            </a:r>
            <a:endParaRPr lang="ru-RU" dirty="0"/>
          </a:p>
        </p:txBody>
      </p:sp>
      <p:sp>
        <p:nvSpPr>
          <p:cNvPr id="15" name="Text 4"/>
          <p:cNvSpPr>
            <a:spLocks noGrp="1"/>
          </p:cNvSpPr>
          <p:nvPr>
            <p:ph type="body" idx="20" hasCustomPrompt="1"/>
          </p:nvPr>
        </p:nvSpPr>
        <p:spPr>
          <a:xfrm>
            <a:off x="4451428" y="5087629"/>
            <a:ext cx="3382387"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endParaRPr lang="ru-RU" dirty="0"/>
          </a:p>
        </p:txBody>
      </p:sp>
      <p:sp>
        <p:nvSpPr>
          <p:cNvPr id="11" name="Picture 2"/>
          <p:cNvSpPr>
            <a:spLocks noGrp="1"/>
          </p:cNvSpPr>
          <p:nvPr>
            <p:ph type="pic" sz="quarter" idx="11" hasCustomPrompt="1"/>
          </p:nvPr>
        </p:nvSpPr>
        <p:spPr>
          <a:xfrm>
            <a:off x="4545859" y="2728081"/>
            <a:ext cx="3165548" cy="2148125"/>
          </a:xfr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6" name="Text 5"/>
          <p:cNvSpPr>
            <a:spLocks noGrp="1"/>
          </p:cNvSpPr>
          <p:nvPr>
            <p:ph type="body" sz="quarter" idx="16" hasCustomPrompt="1"/>
          </p:nvPr>
        </p:nvSpPr>
        <p:spPr>
          <a:xfrm>
            <a:off x="738274" y="5453090"/>
            <a:ext cx="3369702" cy="958936"/>
          </a:xfrm>
        </p:spPr>
        <p:txBody>
          <a:bodyPr wrap="square">
            <a:noAutofit/>
          </a:bodyPr>
          <a:lstStyle>
            <a:lvl1pPr marL="0" indent="0" algn="l">
              <a:buNone/>
              <a:defRPr sz="1600">
                <a:solidFill>
                  <a:schemeClr val="tx1">
                    <a:lumMod val="65000"/>
                    <a:lumOff val="35000"/>
                  </a:schemeClr>
                </a:solidFill>
                <a:latin typeface="+mn-lt"/>
              </a:defRPr>
            </a:lvl1pPr>
            <a:lvl2pPr marL="342900" indent="0" algn="l">
              <a:buNone/>
              <a:defRPr sz="1200"/>
            </a:lvl2pPr>
            <a:lvl3pPr marL="685800" indent="0" algn="l">
              <a:buNone/>
              <a:defRPr sz="1200"/>
            </a:lvl3pPr>
            <a:lvl4pPr marL="1028700" indent="0" algn="l">
              <a:buNone/>
              <a:defRPr sz="1200"/>
            </a:lvl4pPr>
            <a:lvl5pPr marL="1371600" indent="0" algn="l">
              <a:buNone/>
              <a:defRPr sz="1200"/>
            </a:lvl5pPr>
          </a:lstStyle>
          <a:p>
            <a:pPr lvl="0"/>
            <a:r>
              <a:rPr lang="en-US"/>
              <a:t>Click to add text</a:t>
            </a:r>
            <a:endParaRPr lang="ru-RU" dirty="0"/>
          </a:p>
        </p:txBody>
      </p:sp>
      <p:sp>
        <p:nvSpPr>
          <p:cNvPr id="14" name="Text 6"/>
          <p:cNvSpPr>
            <a:spLocks noGrp="1"/>
          </p:cNvSpPr>
          <p:nvPr>
            <p:ph type="body" idx="1" hasCustomPrompt="1"/>
          </p:nvPr>
        </p:nvSpPr>
        <p:spPr>
          <a:xfrm>
            <a:off x="741816" y="5087629"/>
            <a:ext cx="3366160"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endParaRPr lang="ru-RU" dirty="0"/>
          </a:p>
        </p:txBody>
      </p:sp>
      <p:sp>
        <p:nvSpPr>
          <p:cNvPr id="3" name="Picture 3"/>
          <p:cNvSpPr>
            <a:spLocks noGrp="1"/>
          </p:cNvSpPr>
          <p:nvPr>
            <p:ph type="pic" sz="quarter" idx="10" hasCustomPrompt="1"/>
          </p:nvPr>
        </p:nvSpPr>
        <p:spPr>
          <a:xfrm>
            <a:off x="839790" y="2728079"/>
            <a:ext cx="3165548" cy="2148125"/>
          </a:xfrm>
        </p:spPr>
        <p:txBody>
          <a:bodyPr>
            <a:normAutofit/>
          </a:bodyPr>
          <a:lstStyle>
            <a:lvl1pPr marL="0" indent="0">
              <a:buNone/>
              <a:defRPr sz="1600"/>
            </a:lvl1pPr>
          </a:lstStyle>
          <a:p>
            <a:r>
              <a:rPr lang="en-US"/>
              <a:t>Click icon to add picture</a:t>
            </a:r>
            <a:endParaRPr lang="ru-RU" dirty="0"/>
          </a:p>
        </p:txBody>
      </p:sp>
      <p:sp>
        <p:nvSpPr>
          <p:cNvPr id="4" name="Text 7"/>
          <p:cNvSpPr>
            <a:spLocks noGrp="1"/>
          </p:cNvSpPr>
          <p:nvPr>
            <p:ph type="body" sz="quarter" idx="23" hasCustomPrompt="1"/>
          </p:nvPr>
        </p:nvSpPr>
        <p:spPr>
          <a:xfrm>
            <a:off x="798846" y="1845930"/>
            <a:ext cx="10556875"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ru-RU" dirty="0"/>
          </a:p>
        </p:txBody>
      </p:sp>
      <p:sp>
        <p:nvSpPr>
          <p:cNvPr id="19"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380677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Products - Tiles">
    <p:spTree>
      <p:nvGrpSpPr>
        <p:cNvPr id="1" name=""/>
        <p:cNvGrpSpPr/>
        <p:nvPr/>
      </p:nvGrpSpPr>
      <p:grpSpPr>
        <a:xfrm>
          <a:off x="0" y="0"/>
          <a:ext cx="0" cy="0"/>
          <a:chOff x="0" y="0"/>
          <a:chExt cx="0" cy="0"/>
        </a:xfrm>
      </p:grpSpPr>
      <p:sp>
        <p:nvSpPr>
          <p:cNvPr id="24" name="Text 1"/>
          <p:cNvSpPr>
            <a:spLocks noGrp="1"/>
          </p:cNvSpPr>
          <p:nvPr>
            <p:ph type="body" sz="quarter" idx="19" hasCustomPrompt="1"/>
          </p:nvPr>
        </p:nvSpPr>
        <p:spPr>
          <a:xfrm>
            <a:off x="8691592" y="4929711"/>
            <a:ext cx="2690419" cy="1334907"/>
          </a:xfrm>
        </p:spPr>
        <p:txBody>
          <a:bodyPr>
            <a:noAutofit/>
          </a:bodyPr>
          <a:lstStyle>
            <a:lvl1pPr marL="0" indent="0" algn="l">
              <a:buNone/>
              <a:defRPr sz="16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15" name="Text 2"/>
          <p:cNvSpPr>
            <a:spLocks noGrp="1"/>
          </p:cNvSpPr>
          <p:nvPr>
            <p:ph type="body" sz="quarter" idx="23" hasCustomPrompt="1"/>
          </p:nvPr>
        </p:nvSpPr>
        <p:spPr>
          <a:xfrm>
            <a:off x="8691592" y="4126486"/>
            <a:ext cx="2690419"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ru-RU" dirty="0"/>
          </a:p>
        </p:txBody>
      </p:sp>
      <p:sp>
        <p:nvSpPr>
          <p:cNvPr id="19" name="Picture 1"/>
          <p:cNvSpPr>
            <a:spLocks noGrp="1"/>
          </p:cNvSpPr>
          <p:nvPr>
            <p:ph type="pic" sz="quarter" idx="15" hasCustomPrompt="1"/>
          </p:nvPr>
        </p:nvSpPr>
        <p:spPr>
          <a:xfrm>
            <a:off x="6420685" y="4242543"/>
            <a:ext cx="2094837" cy="1937798"/>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5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2" name="Text 3"/>
          <p:cNvSpPr>
            <a:spLocks noGrp="1"/>
          </p:cNvSpPr>
          <p:nvPr>
            <p:ph type="body" sz="quarter" idx="17" hasCustomPrompt="1"/>
          </p:nvPr>
        </p:nvSpPr>
        <p:spPr>
          <a:xfrm>
            <a:off x="3260318" y="4929710"/>
            <a:ext cx="2705980" cy="1334906"/>
          </a:xfrm>
        </p:spPr>
        <p:txBody>
          <a:bodyPr>
            <a:noAutofit/>
          </a:bodyPr>
          <a:lstStyle>
            <a:lvl1pPr marL="0" indent="0" algn="l">
              <a:buNone/>
              <a:defRPr sz="16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14" name="Text 4"/>
          <p:cNvSpPr>
            <a:spLocks noGrp="1"/>
          </p:cNvSpPr>
          <p:nvPr>
            <p:ph type="body" sz="quarter" idx="22" hasCustomPrompt="1"/>
          </p:nvPr>
        </p:nvSpPr>
        <p:spPr>
          <a:xfrm>
            <a:off x="3259667" y="4159250"/>
            <a:ext cx="2707677"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ru-RU" dirty="0"/>
          </a:p>
        </p:txBody>
      </p:sp>
      <p:sp>
        <p:nvSpPr>
          <p:cNvPr id="17" name="Picture 2"/>
          <p:cNvSpPr>
            <a:spLocks noGrp="1"/>
          </p:cNvSpPr>
          <p:nvPr>
            <p:ph type="pic" sz="quarter" idx="11" hasCustomPrompt="1"/>
          </p:nvPr>
        </p:nvSpPr>
        <p:spPr>
          <a:xfrm>
            <a:off x="989409" y="4242543"/>
            <a:ext cx="2094837" cy="1937798"/>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5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3" name="Text 5"/>
          <p:cNvSpPr>
            <a:spLocks noGrp="1"/>
          </p:cNvSpPr>
          <p:nvPr>
            <p:ph type="body" sz="quarter" idx="18" hasCustomPrompt="1"/>
          </p:nvPr>
        </p:nvSpPr>
        <p:spPr>
          <a:xfrm>
            <a:off x="8691592" y="2494622"/>
            <a:ext cx="2690419" cy="1285246"/>
          </a:xfrm>
        </p:spPr>
        <p:txBody>
          <a:bodyPr>
            <a:noAutofit/>
          </a:bodyPr>
          <a:lstStyle>
            <a:lvl1pPr marL="0" indent="0" algn="l">
              <a:buNone/>
              <a:defRPr sz="16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13" name="Text 6"/>
          <p:cNvSpPr>
            <a:spLocks noGrp="1"/>
          </p:cNvSpPr>
          <p:nvPr>
            <p:ph type="body" sz="quarter" idx="21" hasCustomPrompt="1"/>
          </p:nvPr>
        </p:nvSpPr>
        <p:spPr>
          <a:xfrm>
            <a:off x="8691592" y="1704706"/>
            <a:ext cx="2690419"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ru-RU" dirty="0"/>
          </a:p>
        </p:txBody>
      </p:sp>
      <p:sp>
        <p:nvSpPr>
          <p:cNvPr id="18" name="Picture 3"/>
          <p:cNvSpPr>
            <a:spLocks noGrp="1"/>
          </p:cNvSpPr>
          <p:nvPr>
            <p:ph type="pic" sz="quarter" idx="12" hasCustomPrompt="1"/>
          </p:nvPr>
        </p:nvSpPr>
        <p:spPr>
          <a:xfrm>
            <a:off x="6420687" y="1854404"/>
            <a:ext cx="2094837" cy="1897613"/>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5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21" name="Text 7"/>
          <p:cNvSpPr>
            <a:spLocks noGrp="1"/>
          </p:cNvSpPr>
          <p:nvPr>
            <p:ph type="body" sz="quarter" idx="16" hasCustomPrompt="1"/>
          </p:nvPr>
        </p:nvSpPr>
        <p:spPr>
          <a:xfrm>
            <a:off x="3260318" y="2494623"/>
            <a:ext cx="2705980" cy="1285244"/>
          </a:xfrm>
        </p:spPr>
        <p:txBody>
          <a:bodyPr>
            <a:noAutofit/>
          </a:bodyPr>
          <a:lstStyle>
            <a:lvl1pPr marL="0" indent="0" algn="l">
              <a:buNone/>
              <a:defRPr sz="1600"/>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3" name="Text 8"/>
          <p:cNvSpPr>
            <a:spLocks noGrp="1"/>
          </p:cNvSpPr>
          <p:nvPr>
            <p:ph type="body" sz="quarter" idx="20" hasCustomPrompt="1"/>
          </p:nvPr>
        </p:nvSpPr>
        <p:spPr>
          <a:xfrm>
            <a:off x="3259667" y="1727742"/>
            <a:ext cx="2707677" cy="412750"/>
          </a:xfrm>
        </p:spPr>
        <p:txBody>
          <a:bodyPr>
            <a:noAutofit/>
          </a:bodyPr>
          <a:lstStyle>
            <a:lvl1pPr marL="0" indent="0">
              <a:buNone/>
              <a:defRPr sz="1600" b="1">
                <a:latin typeface="+mn-lt"/>
                <a:cs typeface="Segoe UI Semibold" panose="020B0702040204020203" pitchFamily="34" charset="0"/>
              </a:defRPr>
            </a:lvl1pPr>
          </a:lstStyle>
          <a:p>
            <a:pPr lvl="0"/>
            <a:r>
              <a:rPr lang="en-US"/>
              <a:t>Click to add text</a:t>
            </a:r>
            <a:endParaRPr lang="ru-RU" dirty="0"/>
          </a:p>
        </p:txBody>
      </p:sp>
      <p:sp>
        <p:nvSpPr>
          <p:cNvPr id="16" name="Picture 4"/>
          <p:cNvSpPr>
            <a:spLocks noGrp="1"/>
          </p:cNvSpPr>
          <p:nvPr>
            <p:ph type="pic" sz="quarter" idx="10" hasCustomPrompt="1"/>
          </p:nvPr>
        </p:nvSpPr>
        <p:spPr>
          <a:xfrm>
            <a:off x="989411" y="1854403"/>
            <a:ext cx="2094837" cy="1897613"/>
          </a:xfrm>
          <a:prstGeom prst="rect">
            <a:avLst/>
          </a:prstGeom>
        </p:spPr>
        <p:txBody>
          <a:bodyPr>
            <a:normAutofit/>
          </a:bodyPr>
          <a:lstStyle>
            <a:lvl1pPr marL="0" indent="0">
              <a:buNone/>
              <a:defRPr sz="1500"/>
            </a:lvl1pPr>
          </a:lstStyle>
          <a:p>
            <a:r>
              <a:rPr lang="en-US"/>
              <a:t>Click icon to add picture</a:t>
            </a:r>
            <a:endParaRPr lang="ru-RU" dirty="0"/>
          </a:p>
        </p:txBody>
      </p:sp>
      <p:sp>
        <p:nvSpPr>
          <p:cNvPr id="26" name="Title"/>
          <p:cNvSpPr>
            <a:spLocks noGrp="1"/>
          </p:cNvSpPr>
          <p:nvPr>
            <p:ph type="title" hasCustomPrompt="1"/>
          </p:nvPr>
        </p:nvSpPr>
        <p:spPr>
          <a:xfrm>
            <a:off x="796426" y="120644"/>
            <a:ext cx="10557375" cy="1136791"/>
          </a:xfrm>
        </p:spPr>
        <p:txBody>
          <a:bodyPr anchor="b">
            <a:norm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3712135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cSld name="Video">
    <p:spTree>
      <p:nvGrpSpPr>
        <p:cNvPr id="1" name=""/>
        <p:cNvGrpSpPr/>
        <p:nvPr/>
      </p:nvGrpSpPr>
      <p:grpSpPr>
        <a:xfrm>
          <a:off x="0" y="0"/>
          <a:ext cx="0" cy="0"/>
          <a:chOff x="0" y="0"/>
          <a:chExt cx="0" cy="0"/>
        </a:xfrm>
      </p:grpSpPr>
      <p:sp>
        <p:nvSpPr>
          <p:cNvPr id="3" name="Video 1"/>
          <p:cNvSpPr>
            <a:spLocks noGrp="1"/>
          </p:cNvSpPr>
          <p:nvPr>
            <p:ph type="media" sz="quarter" idx="20" hasCustomPrompt="1"/>
          </p:nvPr>
        </p:nvSpPr>
        <p:spPr>
          <a:xfrm>
            <a:off x="4298006" y="2045266"/>
            <a:ext cx="7089342" cy="4066898"/>
          </a:xfrm>
        </p:spPr>
        <p:txBody>
          <a:bodyPr/>
          <a:lstStyle>
            <a:lvl1pPr>
              <a:defRPr/>
            </a:lvl1pPr>
          </a:lstStyle>
          <a:p>
            <a:r>
              <a:rPr lang="en-US"/>
              <a:t>Click icon to add video</a:t>
            </a:r>
            <a:endParaRPr lang="ru-RU" dirty="0"/>
          </a:p>
        </p:txBody>
      </p:sp>
      <p:sp>
        <p:nvSpPr>
          <p:cNvPr id="4" name="Text 1"/>
          <p:cNvSpPr>
            <a:spLocks noGrp="1"/>
          </p:cNvSpPr>
          <p:nvPr>
            <p:ph type="body" sz="quarter" idx="19" hasCustomPrompt="1"/>
          </p:nvPr>
        </p:nvSpPr>
        <p:spPr>
          <a:xfrm>
            <a:off x="832638" y="1932060"/>
            <a:ext cx="3077589" cy="3626769"/>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6" name="Title"/>
          <p:cNvSpPr>
            <a:spLocks noGrp="1"/>
          </p:cNvSpPr>
          <p:nvPr>
            <p:ph type="title" hasCustomPrompt="1"/>
          </p:nvPr>
        </p:nvSpPr>
        <p:spPr>
          <a:xfrm>
            <a:off x="796427" y="120646"/>
            <a:ext cx="10557375" cy="1136791"/>
          </a:xfrm>
        </p:spPr>
        <p:txBody>
          <a:bodyPr anchor="b">
            <a:noAutofit/>
          </a:bodyPr>
          <a:lstStyle>
            <a:lvl1pPr>
              <a:defRPr sz="3200">
                <a:latin typeface="+mj-lt"/>
              </a:defRPr>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8190900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Major Point">
    <p:spTree>
      <p:nvGrpSpPr>
        <p:cNvPr id="1" name=""/>
        <p:cNvGrpSpPr/>
        <p:nvPr/>
      </p:nvGrpSpPr>
      <p:grpSpPr>
        <a:xfrm>
          <a:off x="0" y="0"/>
          <a:ext cx="0" cy="0"/>
          <a:chOff x="0" y="0"/>
          <a:chExt cx="0" cy="0"/>
        </a:xfrm>
      </p:grpSpPr>
      <p:sp>
        <p:nvSpPr>
          <p:cNvPr id="3" name="Picture 1"/>
          <p:cNvSpPr>
            <a:spLocks noGrp="1"/>
          </p:cNvSpPr>
          <p:nvPr>
            <p:ph type="pic" sz="quarter" idx="10" hasCustomPrompt="1"/>
          </p:nvPr>
        </p:nvSpPr>
        <p:spPr>
          <a:xfrm>
            <a:off x="0" y="0"/>
            <a:ext cx="12192000" cy="6858000"/>
          </a:xfrm>
        </p:spPr>
        <p:txBody>
          <a:bodyPr/>
          <a:lstStyle>
            <a:lvl1pPr>
              <a:defRPr/>
            </a:lvl1pPr>
          </a:lstStyle>
          <a:p>
            <a:r>
              <a:rPr lang="en-US"/>
              <a:t>Click icon to add picture</a:t>
            </a:r>
            <a:endParaRPr lang="en-US" dirty="0"/>
          </a:p>
        </p:txBody>
      </p:sp>
      <p:sp>
        <p:nvSpPr>
          <p:cNvPr id="5" name="Text 1"/>
          <p:cNvSpPr>
            <a:spLocks noGrp="1"/>
          </p:cNvSpPr>
          <p:nvPr>
            <p:ph type="body" sz="quarter" idx="11" hasCustomPrompt="1"/>
          </p:nvPr>
        </p:nvSpPr>
        <p:spPr>
          <a:xfrm>
            <a:off x="7425268" y="3624649"/>
            <a:ext cx="3323825" cy="2398646"/>
          </a:xfrm>
        </p:spPr>
        <p:txBody>
          <a:bodyPr/>
          <a:lstStyle>
            <a:lvl1pPr>
              <a:defRPr>
                <a:solidFill>
                  <a:schemeClr val="bg1"/>
                </a:solidFill>
              </a:defRPr>
            </a:lvl1pPr>
          </a:lstStyle>
          <a:p>
            <a:pPr lvl="0"/>
            <a:r>
              <a:rPr lang="en-US"/>
              <a:t>Click to add text</a:t>
            </a:r>
            <a:endParaRPr lang="ru-RU" dirty="0"/>
          </a:p>
        </p:txBody>
      </p:sp>
      <p:sp>
        <p:nvSpPr>
          <p:cNvPr id="7" name="Text 2"/>
          <p:cNvSpPr>
            <a:spLocks noGrp="1"/>
          </p:cNvSpPr>
          <p:nvPr>
            <p:ph type="body" sz="quarter" idx="20" hasCustomPrompt="1"/>
          </p:nvPr>
        </p:nvSpPr>
        <p:spPr>
          <a:xfrm>
            <a:off x="7823497" y="3065462"/>
            <a:ext cx="2925596" cy="363538"/>
          </a:xfrm>
        </p:spPr>
        <p:txBody>
          <a:bodyPr>
            <a:noAutofit/>
          </a:bodyPr>
          <a:lstStyle>
            <a:lvl1pPr algn="l">
              <a:defRPr sz="1600" b="1" baseline="0">
                <a:solidFill>
                  <a:schemeClr val="bg1"/>
                </a:solidFill>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35636545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cSld name="Products - Four Columns">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9318477" y="5352577"/>
            <a:ext cx="2094837" cy="412421"/>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14" name="Picture 1"/>
          <p:cNvSpPr>
            <a:spLocks noGrp="1"/>
          </p:cNvSpPr>
          <p:nvPr>
            <p:ph type="pic" sz="quarter" idx="15" hasCustomPrompt="1"/>
          </p:nvPr>
        </p:nvSpPr>
        <p:spPr>
          <a:xfrm>
            <a:off x="9318478" y="3092985"/>
            <a:ext cx="2094837" cy="2094837"/>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2" name="Text 2"/>
          <p:cNvSpPr>
            <a:spLocks noGrp="1"/>
          </p:cNvSpPr>
          <p:nvPr>
            <p:ph type="body" sz="quarter" idx="18" hasCustomPrompt="1"/>
          </p:nvPr>
        </p:nvSpPr>
        <p:spPr>
          <a:xfrm>
            <a:off x="6527060" y="5352578"/>
            <a:ext cx="2094837" cy="412421"/>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7" name="Picture 2"/>
          <p:cNvSpPr>
            <a:spLocks noGrp="1"/>
          </p:cNvSpPr>
          <p:nvPr>
            <p:ph type="pic" sz="quarter" idx="12" hasCustomPrompt="1"/>
          </p:nvPr>
        </p:nvSpPr>
        <p:spPr>
          <a:xfrm>
            <a:off x="6527061" y="3085236"/>
            <a:ext cx="2094837" cy="2094837"/>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1" name="Text 3"/>
          <p:cNvSpPr>
            <a:spLocks noGrp="1"/>
          </p:cNvSpPr>
          <p:nvPr>
            <p:ph type="body" sz="quarter" idx="17" hasCustomPrompt="1"/>
          </p:nvPr>
        </p:nvSpPr>
        <p:spPr>
          <a:xfrm>
            <a:off x="3735645" y="5352579"/>
            <a:ext cx="2094724" cy="412421"/>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6" name="Picture 3"/>
          <p:cNvSpPr>
            <a:spLocks noGrp="1"/>
          </p:cNvSpPr>
          <p:nvPr>
            <p:ph type="pic" sz="quarter" idx="11" hasCustomPrompt="1"/>
          </p:nvPr>
        </p:nvSpPr>
        <p:spPr>
          <a:xfrm>
            <a:off x="3735645" y="3085236"/>
            <a:ext cx="2094837" cy="2094837"/>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4" name="Text 4"/>
          <p:cNvSpPr>
            <a:spLocks noGrp="1"/>
          </p:cNvSpPr>
          <p:nvPr>
            <p:ph type="body" sz="quarter" idx="16" hasCustomPrompt="1"/>
          </p:nvPr>
        </p:nvSpPr>
        <p:spPr>
          <a:xfrm>
            <a:off x="944229" y="5352579"/>
            <a:ext cx="2094246" cy="412421"/>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3" name="Picture 4"/>
          <p:cNvSpPr>
            <a:spLocks noGrp="1"/>
          </p:cNvSpPr>
          <p:nvPr>
            <p:ph type="pic" sz="quarter" idx="10" hasCustomPrompt="1"/>
          </p:nvPr>
        </p:nvSpPr>
        <p:spPr>
          <a:xfrm>
            <a:off x="944229" y="3085236"/>
            <a:ext cx="2094837" cy="2094837"/>
          </a:xfrm>
          <a:prstGeom prst="rect">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5" name="Text 5"/>
          <p:cNvSpPr>
            <a:spLocks noGrp="1"/>
          </p:cNvSpPr>
          <p:nvPr>
            <p:ph type="body" sz="quarter" idx="23" hasCustomPrompt="1"/>
          </p:nvPr>
        </p:nvSpPr>
        <p:spPr>
          <a:xfrm>
            <a:off x="798846" y="1845929"/>
            <a:ext cx="10556875" cy="815383"/>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ru-RU" dirty="0"/>
          </a:p>
        </p:txBody>
      </p:sp>
      <p:sp>
        <p:nvSpPr>
          <p:cNvPr id="16"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10887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8819614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cSld name="Team">
    <p:spTree>
      <p:nvGrpSpPr>
        <p:cNvPr id="1" name=""/>
        <p:cNvGrpSpPr/>
        <p:nvPr/>
      </p:nvGrpSpPr>
      <p:grpSpPr>
        <a:xfrm>
          <a:off x="0" y="0"/>
          <a:ext cx="0" cy="0"/>
          <a:chOff x="0" y="0"/>
          <a:chExt cx="0" cy="0"/>
        </a:xfrm>
      </p:grpSpPr>
      <p:sp>
        <p:nvSpPr>
          <p:cNvPr id="13" name="Text 1"/>
          <p:cNvSpPr>
            <a:spLocks noGrp="1"/>
          </p:cNvSpPr>
          <p:nvPr>
            <p:ph type="body" sz="quarter" idx="19" hasCustomPrompt="1"/>
          </p:nvPr>
        </p:nvSpPr>
        <p:spPr>
          <a:xfrm>
            <a:off x="9318477" y="5173378"/>
            <a:ext cx="2094837" cy="1077110"/>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14" name="Picture 1"/>
          <p:cNvSpPr>
            <a:spLocks noGrp="1"/>
          </p:cNvSpPr>
          <p:nvPr>
            <p:ph type="pic" sz="quarter" idx="15" hasCustomPrompt="1"/>
          </p:nvPr>
        </p:nvSpPr>
        <p:spPr>
          <a:xfrm>
            <a:off x="9318478" y="2913786"/>
            <a:ext cx="2094837" cy="2094837"/>
          </a:xfrm>
          <a:prstGeom prst="ellipse">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2" name="Text 2"/>
          <p:cNvSpPr>
            <a:spLocks noGrp="1"/>
          </p:cNvSpPr>
          <p:nvPr>
            <p:ph type="body" sz="quarter" idx="18" hasCustomPrompt="1"/>
          </p:nvPr>
        </p:nvSpPr>
        <p:spPr>
          <a:xfrm>
            <a:off x="6527060" y="5173379"/>
            <a:ext cx="2094837" cy="1077110"/>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7" name="Picture 2"/>
          <p:cNvSpPr>
            <a:spLocks noGrp="1"/>
          </p:cNvSpPr>
          <p:nvPr>
            <p:ph type="pic" sz="quarter" idx="12" hasCustomPrompt="1"/>
          </p:nvPr>
        </p:nvSpPr>
        <p:spPr>
          <a:xfrm>
            <a:off x="6527061" y="2906037"/>
            <a:ext cx="2094837" cy="2094837"/>
          </a:xfrm>
          <a:prstGeom prst="ellipse">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1" name="Text 3"/>
          <p:cNvSpPr>
            <a:spLocks noGrp="1"/>
          </p:cNvSpPr>
          <p:nvPr>
            <p:ph type="body" sz="quarter" idx="17" hasCustomPrompt="1"/>
          </p:nvPr>
        </p:nvSpPr>
        <p:spPr>
          <a:xfrm>
            <a:off x="3735645" y="5173380"/>
            <a:ext cx="2094724" cy="1077110"/>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6" name="Picture 3"/>
          <p:cNvSpPr>
            <a:spLocks noGrp="1"/>
          </p:cNvSpPr>
          <p:nvPr>
            <p:ph type="pic" sz="quarter" idx="11" hasCustomPrompt="1"/>
          </p:nvPr>
        </p:nvSpPr>
        <p:spPr>
          <a:xfrm>
            <a:off x="3735645" y="2906037"/>
            <a:ext cx="2094837" cy="2094837"/>
          </a:xfrm>
          <a:prstGeom prst="ellipse">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4" name="Text 4"/>
          <p:cNvSpPr>
            <a:spLocks noGrp="1"/>
          </p:cNvSpPr>
          <p:nvPr>
            <p:ph type="body" sz="quarter" idx="16" hasCustomPrompt="1"/>
          </p:nvPr>
        </p:nvSpPr>
        <p:spPr>
          <a:xfrm>
            <a:off x="944229" y="5173380"/>
            <a:ext cx="2094246" cy="1077110"/>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3" name="Picture 4"/>
          <p:cNvSpPr>
            <a:spLocks noGrp="1"/>
          </p:cNvSpPr>
          <p:nvPr>
            <p:ph type="pic" sz="quarter" idx="10" hasCustomPrompt="1"/>
          </p:nvPr>
        </p:nvSpPr>
        <p:spPr>
          <a:xfrm>
            <a:off x="944229" y="2906037"/>
            <a:ext cx="2094837" cy="2094837"/>
          </a:xfrm>
          <a:prstGeom prst="ellipse">
            <a:avLst/>
          </a:prstGeom>
        </p:spPr>
        <p:txBody>
          <a:bodyPr>
            <a:normAutofit/>
          </a:bodyPr>
          <a:lstStyle>
            <a:lvl1pPr marL="0" indent="0">
              <a:buNone/>
              <a:defRPr sz="1600" baseline="0"/>
            </a:lvl1pPr>
          </a:lstStyle>
          <a:p>
            <a:r>
              <a:rPr lang="en-US"/>
              <a:t>Click icon to add picture</a:t>
            </a:r>
            <a:endParaRPr lang="ru-RU" dirty="0"/>
          </a:p>
        </p:txBody>
      </p:sp>
      <p:sp>
        <p:nvSpPr>
          <p:cNvPr id="15" name="Text 5"/>
          <p:cNvSpPr>
            <a:spLocks noGrp="1"/>
          </p:cNvSpPr>
          <p:nvPr>
            <p:ph type="body" sz="quarter" idx="23" hasCustomPrompt="1"/>
          </p:nvPr>
        </p:nvSpPr>
        <p:spPr>
          <a:xfrm>
            <a:off x="798846" y="1845929"/>
            <a:ext cx="10556875" cy="887601"/>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ru-RU" dirty="0"/>
          </a:p>
        </p:txBody>
      </p:sp>
      <p:sp>
        <p:nvSpPr>
          <p:cNvPr id="16"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19379518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cSld name="Process">
    <p:spTree>
      <p:nvGrpSpPr>
        <p:cNvPr id="1" name=""/>
        <p:cNvGrpSpPr/>
        <p:nvPr/>
      </p:nvGrpSpPr>
      <p:grpSpPr>
        <a:xfrm>
          <a:off x="0" y="0"/>
          <a:ext cx="0" cy="0"/>
          <a:chOff x="0" y="0"/>
          <a:chExt cx="0" cy="0"/>
        </a:xfrm>
      </p:grpSpPr>
      <p:sp>
        <p:nvSpPr>
          <p:cNvPr id="16" name="Text 1"/>
          <p:cNvSpPr>
            <a:spLocks noGrp="1"/>
          </p:cNvSpPr>
          <p:nvPr>
            <p:ph type="body" sz="quarter" idx="20" hasCustomPrompt="1"/>
          </p:nvPr>
        </p:nvSpPr>
        <p:spPr>
          <a:xfrm>
            <a:off x="9557155" y="4837858"/>
            <a:ext cx="1440000" cy="1077110"/>
          </a:xfrm>
        </p:spPr>
        <p:txBody>
          <a:bodyPr>
            <a:noAutofit/>
          </a:bodyPr>
          <a:lstStyle>
            <a:lvl1pPr marL="0" indent="0" algn="l">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10" name="Picture 1"/>
          <p:cNvSpPr>
            <a:spLocks noGrp="1"/>
          </p:cNvSpPr>
          <p:nvPr>
            <p:ph type="pic" sz="quarter" idx="14" hasCustomPrompt="1"/>
          </p:nvPr>
        </p:nvSpPr>
        <p:spPr>
          <a:xfrm>
            <a:off x="9628875" y="3142238"/>
            <a:ext cx="1440000" cy="1440000"/>
          </a:xfrm>
          <a:prstGeom prst="roundRect">
            <a:avLst>
              <a:gd name="adj" fmla="val 1359"/>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5" name="Text 2"/>
          <p:cNvSpPr>
            <a:spLocks noGrp="1"/>
          </p:cNvSpPr>
          <p:nvPr>
            <p:ph type="body" sz="quarter" idx="19" hasCustomPrompt="1"/>
          </p:nvPr>
        </p:nvSpPr>
        <p:spPr>
          <a:xfrm>
            <a:off x="7387847" y="4837858"/>
            <a:ext cx="1440000" cy="1077110"/>
          </a:xfrm>
        </p:spPr>
        <p:txBody>
          <a:bodyPr>
            <a:noAutofit/>
          </a:bodyPr>
          <a:lstStyle>
            <a:lvl1pPr marL="0" indent="0" algn="l">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9" name="Picture 2"/>
          <p:cNvSpPr>
            <a:spLocks noGrp="1"/>
          </p:cNvSpPr>
          <p:nvPr>
            <p:ph type="pic" sz="quarter" idx="13" hasCustomPrompt="1"/>
          </p:nvPr>
        </p:nvSpPr>
        <p:spPr>
          <a:xfrm>
            <a:off x="7459565" y="3142238"/>
            <a:ext cx="1440000" cy="1440000"/>
          </a:xfrm>
          <a:prstGeom prst="roundRect">
            <a:avLst>
              <a:gd name="adj" fmla="val 3060"/>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4" name="Text 3"/>
          <p:cNvSpPr>
            <a:spLocks noGrp="1"/>
          </p:cNvSpPr>
          <p:nvPr>
            <p:ph type="body" sz="quarter" idx="18" hasCustomPrompt="1"/>
          </p:nvPr>
        </p:nvSpPr>
        <p:spPr>
          <a:xfrm>
            <a:off x="5218540" y="4842459"/>
            <a:ext cx="1440000" cy="1077110"/>
          </a:xfrm>
        </p:spPr>
        <p:txBody>
          <a:bodyPr>
            <a:noAutofit/>
          </a:bodyPr>
          <a:lstStyle>
            <a:lvl1pPr marL="0" indent="0" algn="l">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8" name="Picture 3"/>
          <p:cNvSpPr>
            <a:spLocks noGrp="1"/>
          </p:cNvSpPr>
          <p:nvPr>
            <p:ph type="pic" sz="quarter" idx="12" hasCustomPrompt="1"/>
          </p:nvPr>
        </p:nvSpPr>
        <p:spPr>
          <a:xfrm>
            <a:off x="5290259" y="3142238"/>
            <a:ext cx="1440000" cy="1440000"/>
          </a:xfrm>
          <a:prstGeom prst="roundRect">
            <a:avLst>
              <a:gd name="adj" fmla="val 2493"/>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3" name="Text 4"/>
          <p:cNvSpPr>
            <a:spLocks noGrp="1"/>
          </p:cNvSpPr>
          <p:nvPr>
            <p:ph type="body" sz="quarter" idx="17" hasCustomPrompt="1"/>
          </p:nvPr>
        </p:nvSpPr>
        <p:spPr>
          <a:xfrm>
            <a:off x="3049232" y="4837858"/>
            <a:ext cx="1440000" cy="1077110"/>
          </a:xfrm>
        </p:spPr>
        <p:txBody>
          <a:bodyPr>
            <a:noAutofit/>
          </a:bodyPr>
          <a:lstStyle>
            <a:lvl1pPr marL="0" indent="0" algn="l">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7" name="Picture 4"/>
          <p:cNvSpPr>
            <a:spLocks noGrp="1"/>
          </p:cNvSpPr>
          <p:nvPr>
            <p:ph type="pic" sz="quarter" idx="11" hasCustomPrompt="1"/>
          </p:nvPr>
        </p:nvSpPr>
        <p:spPr>
          <a:xfrm>
            <a:off x="3120953" y="3142238"/>
            <a:ext cx="1440000" cy="1440000"/>
          </a:xfrm>
          <a:prstGeom prst="roundRect">
            <a:avLst>
              <a:gd name="adj" fmla="val 2493"/>
            </a:avLst>
          </a:prstGeom>
        </p:spPr>
        <p:txBody>
          <a:bodyPr>
            <a:normAutofit/>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12" name="Text 5"/>
          <p:cNvSpPr>
            <a:spLocks noGrp="1"/>
          </p:cNvSpPr>
          <p:nvPr>
            <p:ph type="body" sz="quarter" idx="16" hasCustomPrompt="1"/>
          </p:nvPr>
        </p:nvSpPr>
        <p:spPr>
          <a:xfrm>
            <a:off x="879926" y="4837858"/>
            <a:ext cx="1440000" cy="1077110"/>
          </a:xfrm>
        </p:spPr>
        <p:txBody>
          <a:bodyPr>
            <a:noAutofit/>
          </a:bodyPr>
          <a:lstStyle>
            <a:lvl1pPr marL="0" indent="0" algn="l">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r>
              <a:rPr lang="en-US"/>
              <a:t>Click to add text</a:t>
            </a:r>
            <a:endParaRPr lang="ru-RU" dirty="0"/>
          </a:p>
        </p:txBody>
      </p:sp>
      <p:sp>
        <p:nvSpPr>
          <p:cNvPr id="6" name="Picture 5"/>
          <p:cNvSpPr>
            <a:spLocks noGrp="1"/>
          </p:cNvSpPr>
          <p:nvPr>
            <p:ph type="pic" sz="quarter" idx="10" hasCustomPrompt="1"/>
          </p:nvPr>
        </p:nvSpPr>
        <p:spPr>
          <a:xfrm>
            <a:off x="950964" y="3142238"/>
            <a:ext cx="1440000" cy="1440000"/>
          </a:xfrm>
          <a:prstGeom prst="roundRect">
            <a:avLst>
              <a:gd name="adj" fmla="val 1926"/>
            </a:avLst>
          </a:prstGeom>
        </p:spPr>
        <p:txBody>
          <a:bodyPr>
            <a:normAutofit/>
          </a:bodyPr>
          <a:lstStyle>
            <a:lvl1pPr marL="0" indent="0">
              <a:buNone/>
              <a:defRPr sz="1600"/>
            </a:lvl1pPr>
          </a:lstStyle>
          <a:p>
            <a:r>
              <a:rPr lang="en-US"/>
              <a:t>Click icon to add picture</a:t>
            </a:r>
            <a:endParaRPr lang="ru-RU" dirty="0"/>
          </a:p>
        </p:txBody>
      </p:sp>
      <p:sp>
        <p:nvSpPr>
          <p:cNvPr id="17" name="Text 6"/>
          <p:cNvSpPr>
            <a:spLocks noGrp="1"/>
          </p:cNvSpPr>
          <p:nvPr>
            <p:ph type="body" sz="quarter" idx="23" hasCustomPrompt="1"/>
          </p:nvPr>
        </p:nvSpPr>
        <p:spPr>
          <a:xfrm>
            <a:off x="798846" y="1845929"/>
            <a:ext cx="10556875" cy="815383"/>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ru-RU" dirty="0"/>
          </a:p>
        </p:txBody>
      </p:sp>
      <p:sp>
        <p:nvSpPr>
          <p:cNvPr id="18"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3214552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cSld name="Quote - Picture Top">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6012520" y="5574918"/>
            <a:ext cx="4288169" cy="412421"/>
          </a:xfrm>
        </p:spPr>
        <p:txBody>
          <a:bodyPr>
            <a:noAutofit/>
          </a:bodyPr>
          <a:lstStyle>
            <a:lvl1pPr marL="0" indent="0" algn="r">
              <a:buNone/>
              <a:defRPr/>
            </a:lvl1pPr>
          </a:lstStyle>
          <a:p>
            <a:pPr lvl="0"/>
            <a:r>
              <a:rPr lang="en-US"/>
              <a:t>Click to add text</a:t>
            </a:r>
            <a:endParaRPr lang="ru-RU" dirty="0"/>
          </a:p>
        </p:txBody>
      </p:sp>
      <p:sp>
        <p:nvSpPr>
          <p:cNvPr id="9" name="Text 2"/>
          <p:cNvSpPr>
            <a:spLocks noGrp="1"/>
          </p:cNvSpPr>
          <p:nvPr>
            <p:ph type="body" sz="quarter" idx="16" hasCustomPrompt="1"/>
          </p:nvPr>
        </p:nvSpPr>
        <p:spPr>
          <a:xfrm>
            <a:off x="2119239" y="4343401"/>
            <a:ext cx="8181450" cy="1142066"/>
          </a:xfrm>
        </p:spPr>
        <p:txBody>
          <a:bodyPr>
            <a:noAutofit/>
          </a:bodyPr>
          <a:lstStyle>
            <a:lvl1pPr marL="0" indent="0" algn="l">
              <a:buNone/>
              <a:defRPr sz="1600">
                <a:solidFill>
                  <a:schemeClr val="tx1">
                    <a:lumMod val="65000"/>
                    <a:lumOff val="3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8" name="Picture 1"/>
          <p:cNvSpPr>
            <a:spLocks noGrp="1"/>
          </p:cNvSpPr>
          <p:nvPr>
            <p:ph type="pic" sz="quarter" idx="13" hasCustomPrompt="1"/>
          </p:nvPr>
        </p:nvSpPr>
        <p:spPr>
          <a:xfrm>
            <a:off x="5232000" y="2179816"/>
            <a:ext cx="1620000" cy="1620000"/>
          </a:xfrm>
          <a:prstGeom prst="ellipse">
            <a:avLst/>
          </a:prstGeom>
        </p:spPr>
        <p:txBody>
          <a:bodyPr/>
          <a:lstStyle>
            <a:lvl1pPr marL="0" indent="0">
              <a:buNone/>
              <a:defRPr/>
            </a:lvl1pPr>
          </a:lstStyle>
          <a:p>
            <a:r>
              <a:rPr lang="en-US"/>
              <a:t>Click icon to add picture</a:t>
            </a:r>
            <a:endParaRPr lang="ru-RU" dirty="0"/>
          </a:p>
        </p:txBody>
      </p:sp>
      <p:sp>
        <p:nvSpPr>
          <p:cNvPr id="10" name="Title"/>
          <p:cNvSpPr>
            <a:spLocks noGrp="1"/>
          </p:cNvSpPr>
          <p:nvPr>
            <p:ph type="title" hasCustomPrompt="1"/>
          </p:nvPr>
        </p:nvSpPr>
        <p:spPr>
          <a:xfrm>
            <a:off x="796426" y="120644"/>
            <a:ext cx="10557375"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668905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cSld name="Quote - Picture Left">
    <p:spTree>
      <p:nvGrpSpPr>
        <p:cNvPr id="1" name=""/>
        <p:cNvGrpSpPr/>
        <p:nvPr/>
      </p:nvGrpSpPr>
      <p:grpSpPr>
        <a:xfrm>
          <a:off x="0" y="0"/>
          <a:ext cx="0" cy="0"/>
          <a:chOff x="0" y="0"/>
          <a:chExt cx="0" cy="0"/>
        </a:xfrm>
      </p:grpSpPr>
      <p:sp>
        <p:nvSpPr>
          <p:cNvPr id="7" name="Text 1"/>
          <p:cNvSpPr>
            <a:spLocks noGrp="1"/>
          </p:cNvSpPr>
          <p:nvPr>
            <p:ph type="body" sz="quarter" idx="14" hasCustomPrompt="1"/>
          </p:nvPr>
        </p:nvSpPr>
        <p:spPr>
          <a:xfrm>
            <a:off x="4704958" y="5160670"/>
            <a:ext cx="4288169" cy="412421"/>
          </a:xfrm>
        </p:spPr>
        <p:txBody>
          <a:bodyPr>
            <a:noAutofit/>
          </a:bodyPr>
          <a:lstStyle>
            <a:lvl1pPr marL="0" indent="0" algn="l">
              <a:buNone/>
              <a:defRPr/>
            </a:lvl1pPr>
          </a:lstStyle>
          <a:p>
            <a:pPr lvl="0"/>
            <a:r>
              <a:rPr lang="en-US"/>
              <a:t>Click to add text</a:t>
            </a:r>
            <a:endParaRPr lang="ru-RU" dirty="0"/>
          </a:p>
        </p:txBody>
      </p:sp>
      <p:sp>
        <p:nvSpPr>
          <p:cNvPr id="11" name="Text 2"/>
          <p:cNvSpPr>
            <a:spLocks noGrp="1"/>
          </p:cNvSpPr>
          <p:nvPr>
            <p:ph type="body" sz="quarter" idx="16" hasCustomPrompt="1"/>
          </p:nvPr>
        </p:nvSpPr>
        <p:spPr>
          <a:xfrm>
            <a:off x="4698402" y="3871684"/>
            <a:ext cx="6655399" cy="1177394"/>
          </a:xfrm>
        </p:spPr>
        <p:txBody>
          <a:bodyPr>
            <a:noAutofit/>
          </a:bodyPr>
          <a:lstStyle>
            <a:lvl1pPr marL="0" indent="0" algn="l">
              <a:buNone/>
              <a:defRPr sz="1600">
                <a:solidFill>
                  <a:schemeClr val="tx1">
                    <a:lumMod val="65000"/>
                    <a:lumOff val="3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8" name="Picture 1"/>
          <p:cNvSpPr>
            <a:spLocks noGrp="1"/>
          </p:cNvSpPr>
          <p:nvPr>
            <p:ph type="pic" sz="quarter" idx="13" hasCustomPrompt="1"/>
          </p:nvPr>
        </p:nvSpPr>
        <p:spPr>
          <a:xfrm>
            <a:off x="2236134" y="3864085"/>
            <a:ext cx="1569931" cy="1569931"/>
          </a:xfrm>
          <a:prstGeom prst="ellipse">
            <a:avLst/>
          </a:prstGeom>
        </p:spPr>
        <p:txBody>
          <a:bodyPr/>
          <a:lstStyle>
            <a:lvl1pPr marL="0" indent="0">
              <a:buNone/>
              <a:defRPr/>
            </a:lvl1pPr>
          </a:lstStyle>
          <a:p>
            <a:r>
              <a:rPr lang="en-US"/>
              <a:t>Click icon to add picture</a:t>
            </a:r>
            <a:endParaRPr lang="ru-RU" dirty="0"/>
          </a:p>
        </p:txBody>
      </p:sp>
      <p:sp>
        <p:nvSpPr>
          <p:cNvPr id="9" name="Text 3"/>
          <p:cNvSpPr>
            <a:spLocks noGrp="1"/>
          </p:cNvSpPr>
          <p:nvPr>
            <p:ph type="body" sz="quarter" idx="23" hasCustomPrompt="1"/>
          </p:nvPr>
        </p:nvSpPr>
        <p:spPr>
          <a:xfrm>
            <a:off x="798846" y="1845929"/>
            <a:ext cx="10556875" cy="815383"/>
          </a:xfrm>
        </p:spPr>
        <p:txBody>
          <a:bodyPr>
            <a:noAutofit/>
          </a:bodyPr>
          <a:lstStyle>
            <a:lvl1pPr marL="0" indent="0">
              <a:buNone/>
              <a:defRPr sz="1600">
                <a:solidFill>
                  <a:schemeClr val="tx1">
                    <a:lumMod val="65000"/>
                    <a:lumOff val="35000"/>
                  </a:schemeClr>
                </a:solidFill>
                <a:latin typeface="+mn-lt"/>
                <a:cs typeface="Segoe UI" panose="020B0502040204020203" pitchFamily="34" charset="0"/>
              </a:defRPr>
            </a:lvl1pPr>
          </a:lstStyle>
          <a:p>
            <a:pPr lvl="0"/>
            <a:r>
              <a:rPr lang="en-US"/>
              <a:t>Click to add text</a:t>
            </a:r>
            <a:endParaRPr lang="ru-RU" dirty="0"/>
          </a:p>
        </p:txBody>
      </p:sp>
      <p:sp>
        <p:nvSpPr>
          <p:cNvPr id="10" name="Title"/>
          <p:cNvSpPr>
            <a:spLocks noGrp="1"/>
          </p:cNvSpPr>
          <p:nvPr>
            <p:ph type="title" hasCustomPrompt="1"/>
          </p:nvPr>
        </p:nvSpPr>
        <p:spPr>
          <a:xfrm>
            <a:off x="796426" y="120644"/>
            <a:ext cx="10557375" cy="1136791"/>
          </a:xfrm>
        </p:spPr>
        <p:txBody>
          <a:bodyPr anchor="b">
            <a:noAutofit/>
          </a:bodyPr>
          <a:lstStyle>
            <a:lvl1pPr algn="l">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124673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cSld name="Mission">
    <p:spTree>
      <p:nvGrpSpPr>
        <p:cNvPr id="1" name=""/>
        <p:cNvGrpSpPr/>
        <p:nvPr/>
      </p:nvGrpSpPr>
      <p:grpSpPr>
        <a:xfrm>
          <a:off x="0" y="0"/>
          <a:ext cx="0" cy="0"/>
          <a:chOff x="0" y="0"/>
          <a:chExt cx="0" cy="0"/>
        </a:xfrm>
      </p:grpSpPr>
      <p:sp>
        <p:nvSpPr>
          <p:cNvPr id="9" name="Picture 1"/>
          <p:cNvSpPr>
            <a:spLocks noGrp="1"/>
          </p:cNvSpPr>
          <p:nvPr>
            <p:ph type="pic" sz="quarter" idx="13" hasCustomPrompt="1"/>
          </p:nvPr>
        </p:nvSpPr>
        <p:spPr>
          <a:xfrm>
            <a:off x="0" y="0"/>
            <a:ext cx="12192000" cy="6858000"/>
          </a:xfrm>
        </p:spPr>
        <p:txBody>
          <a:bodyPr/>
          <a:lstStyle>
            <a:lvl1pPr marL="0" indent="0">
              <a:buNone/>
              <a:defRPr lang="ru-RU"/>
            </a:lvl1pPr>
          </a:lstStyle>
          <a:p>
            <a:r>
              <a:rPr lang="en-US"/>
              <a:t>Click icon to add picture</a:t>
            </a:r>
            <a:endParaRPr lang="ru-RU" dirty="0"/>
          </a:p>
        </p:txBody>
      </p:sp>
      <p:sp>
        <p:nvSpPr>
          <p:cNvPr id="5" name="Text 1"/>
          <p:cNvSpPr>
            <a:spLocks noGrp="1"/>
          </p:cNvSpPr>
          <p:nvPr>
            <p:ph type="body" sz="quarter" idx="16" hasCustomPrompt="1"/>
          </p:nvPr>
        </p:nvSpPr>
        <p:spPr>
          <a:xfrm>
            <a:off x="2176670" y="2691009"/>
            <a:ext cx="7605067" cy="2079774"/>
          </a:xfrm>
        </p:spPr>
        <p:txBody>
          <a:bodyPr>
            <a:noAutofit/>
          </a:bodyPr>
          <a:lstStyle>
            <a:lvl1pPr marL="0" indent="0" algn="l">
              <a:buNone/>
              <a:defRPr sz="1600">
                <a:solidFill>
                  <a:schemeClr val="tx1">
                    <a:lumMod val="65000"/>
                    <a:lumOff val="3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stStyle>
          <a:p>
            <a:pPr lvl="0"/>
            <a:r>
              <a:rPr lang="en-US"/>
              <a:t>Click to add text</a:t>
            </a:r>
            <a:endParaRPr lang="ru-RU" dirty="0"/>
          </a:p>
        </p:txBody>
      </p:sp>
      <p:sp>
        <p:nvSpPr>
          <p:cNvPr id="8"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6523233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cSld name="Timeline - Start">
    <p:spTree>
      <p:nvGrpSpPr>
        <p:cNvPr id="1" name=""/>
        <p:cNvGrpSpPr/>
        <p:nvPr/>
      </p:nvGrpSpPr>
      <p:grpSpPr>
        <a:xfrm>
          <a:off x="0" y="0"/>
          <a:ext cx="0" cy="0"/>
          <a:chOff x="0" y="0"/>
          <a:chExt cx="0" cy="0"/>
        </a:xfrm>
      </p:grpSpPr>
      <p:sp>
        <p:nvSpPr>
          <p:cNvPr id="17" name="Text 1"/>
          <p:cNvSpPr>
            <a:spLocks noGrp="1"/>
          </p:cNvSpPr>
          <p:nvPr>
            <p:ph type="body" sz="quarter" idx="19" hasCustomPrompt="1"/>
          </p:nvPr>
        </p:nvSpPr>
        <p:spPr>
          <a:xfrm>
            <a:off x="3122609" y="5311382"/>
            <a:ext cx="2989955" cy="821061"/>
          </a:xfrm>
        </p:spPr>
        <p:txBody>
          <a:bodyPr>
            <a:normAutofit/>
          </a:bodyPr>
          <a:lstStyle>
            <a:lvl1pPr algn="l">
              <a:defRPr sz="1600" b="0" baseline="0"/>
            </a:lvl1pPr>
          </a:lstStyle>
          <a:p>
            <a:pPr lvl="0"/>
            <a:r>
              <a:rPr lang="en-US"/>
              <a:t>Click to add text</a:t>
            </a:r>
            <a:endParaRPr lang="ru-RU" dirty="0"/>
          </a:p>
        </p:txBody>
      </p:sp>
      <p:sp>
        <p:nvSpPr>
          <p:cNvPr id="16" name="Text 2"/>
          <p:cNvSpPr>
            <a:spLocks noGrp="1"/>
          </p:cNvSpPr>
          <p:nvPr>
            <p:ph type="body" sz="quarter" idx="18" hasCustomPrompt="1"/>
          </p:nvPr>
        </p:nvSpPr>
        <p:spPr>
          <a:xfrm>
            <a:off x="3122610" y="4940031"/>
            <a:ext cx="2750108" cy="450567"/>
          </a:xfrm>
        </p:spPr>
        <p:txBody>
          <a:bodyPr>
            <a:normAutofit/>
          </a:bodyPr>
          <a:lstStyle>
            <a:lvl1pPr algn="l">
              <a:defRPr sz="1600" b="1" baseline="0"/>
            </a:lvl1pPr>
          </a:lstStyle>
          <a:p>
            <a:pPr lvl="0"/>
            <a:r>
              <a:rPr lang="en-US"/>
              <a:t>Click to add text</a:t>
            </a:r>
            <a:endParaRPr lang="ru-RU" dirty="0"/>
          </a:p>
        </p:txBody>
      </p:sp>
      <p:sp>
        <p:nvSpPr>
          <p:cNvPr id="19" name="Picture 1"/>
          <p:cNvSpPr>
            <a:spLocks noGrp="1"/>
          </p:cNvSpPr>
          <p:nvPr>
            <p:ph type="pic" sz="quarter" idx="13" hasCustomPrompt="1"/>
          </p:nvPr>
        </p:nvSpPr>
        <p:spPr>
          <a:xfrm>
            <a:off x="6809316" y="4186666"/>
            <a:ext cx="3960000" cy="2160000"/>
          </a:xfrm>
        </p:spPr>
        <p:txBody>
          <a:bodyPr/>
          <a:lstStyle>
            <a:lvl1pPr marL="0" indent="0">
              <a:buNone/>
              <a:defRPr/>
            </a:lvl1pPr>
          </a:lstStyle>
          <a:p>
            <a:r>
              <a:rPr lang="en-US"/>
              <a:t>Click icon to add picture</a:t>
            </a:r>
            <a:endParaRPr lang="ru-RU" dirty="0"/>
          </a:p>
        </p:txBody>
      </p:sp>
      <p:sp>
        <p:nvSpPr>
          <p:cNvPr id="21" name="Picture 2"/>
          <p:cNvSpPr>
            <a:spLocks noGrp="1"/>
          </p:cNvSpPr>
          <p:nvPr>
            <p:ph type="pic" sz="quarter" idx="14" hasCustomPrompt="1"/>
          </p:nvPr>
        </p:nvSpPr>
        <p:spPr>
          <a:xfrm>
            <a:off x="1345240" y="4726666"/>
            <a:ext cx="1620000" cy="1620000"/>
          </a:xfrm>
          <a:prstGeom prst="ellipse">
            <a:avLst/>
          </a:prstGeom>
        </p:spPr>
        <p:txBody>
          <a:bodyPr>
            <a:noAutofit/>
          </a:bodyPr>
          <a:lstStyle>
            <a:lvl1pPr marL="0" indent="0">
              <a:buNone/>
              <a:defRPr sz="1400"/>
            </a:lvl1pPr>
          </a:lstStyle>
          <a:p>
            <a:r>
              <a:rPr lang="en-US"/>
              <a:t>Click icon to add picture</a:t>
            </a:r>
            <a:endParaRPr lang="ru-RU" dirty="0"/>
          </a:p>
        </p:txBody>
      </p:sp>
      <p:sp>
        <p:nvSpPr>
          <p:cNvPr id="6"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
        <p:nvSpPr>
          <p:cNvPr id="15" name="Text 3"/>
          <p:cNvSpPr>
            <a:spLocks noGrp="1"/>
          </p:cNvSpPr>
          <p:nvPr>
            <p:ph type="body" sz="quarter" idx="17" hasCustomPrompt="1"/>
          </p:nvPr>
        </p:nvSpPr>
        <p:spPr>
          <a:xfrm>
            <a:off x="6702808" y="3117447"/>
            <a:ext cx="4650993" cy="997353"/>
          </a:xfrm>
        </p:spPr>
        <p:txBody>
          <a:bodyPr>
            <a:normAutofit/>
          </a:bodyPr>
          <a:lstStyle>
            <a:lvl1pPr algn="l">
              <a:defRPr sz="1600" b="0" baseline="0"/>
            </a:lvl1pPr>
          </a:lstStyle>
          <a:p>
            <a:pPr lvl="0"/>
            <a:r>
              <a:rPr lang="en-US"/>
              <a:t>Click to add text</a:t>
            </a:r>
            <a:endParaRPr lang="ru-RU" dirty="0"/>
          </a:p>
        </p:txBody>
      </p:sp>
      <p:sp>
        <p:nvSpPr>
          <p:cNvPr id="14" name="Text 4"/>
          <p:cNvSpPr>
            <a:spLocks noGrp="1"/>
          </p:cNvSpPr>
          <p:nvPr>
            <p:ph type="body" sz="quarter" idx="16" hasCustomPrompt="1"/>
          </p:nvPr>
        </p:nvSpPr>
        <p:spPr>
          <a:xfrm>
            <a:off x="6702809" y="2647882"/>
            <a:ext cx="4066507" cy="450567"/>
          </a:xfrm>
        </p:spPr>
        <p:txBody>
          <a:bodyPr>
            <a:normAutofit/>
          </a:bodyPr>
          <a:lstStyle>
            <a:lvl1pPr algn="l">
              <a:defRPr sz="1600" b="1" baseline="0"/>
            </a:lvl1pPr>
          </a:lstStyle>
          <a:p>
            <a:pPr lvl="0"/>
            <a:r>
              <a:rPr lang="en-US"/>
              <a:t>Click to add text</a:t>
            </a:r>
            <a:endParaRPr lang="ru-RU" dirty="0"/>
          </a:p>
        </p:txBody>
      </p:sp>
      <p:sp>
        <p:nvSpPr>
          <p:cNvPr id="3" name="Text 5"/>
          <p:cNvSpPr>
            <a:spLocks noGrp="1"/>
          </p:cNvSpPr>
          <p:nvPr>
            <p:ph type="body" sz="quarter" idx="15" hasCustomPrompt="1"/>
          </p:nvPr>
        </p:nvSpPr>
        <p:spPr>
          <a:xfrm>
            <a:off x="2354749" y="2624440"/>
            <a:ext cx="2901950" cy="450567"/>
          </a:xfrm>
        </p:spPr>
        <p:txBody>
          <a:bodyPr>
            <a:normAutofit/>
          </a:bodyPr>
          <a:lstStyle>
            <a:lvl1pPr algn="r">
              <a:defRPr sz="1800" b="1" baseline="0"/>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42531371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cSld name="Timeline - Middle">
    <p:spTree>
      <p:nvGrpSpPr>
        <p:cNvPr id="1" name=""/>
        <p:cNvGrpSpPr/>
        <p:nvPr/>
      </p:nvGrpSpPr>
      <p:grpSpPr>
        <a:xfrm>
          <a:off x="0" y="0"/>
          <a:ext cx="0" cy="0"/>
          <a:chOff x="0" y="0"/>
          <a:chExt cx="0" cy="0"/>
        </a:xfrm>
      </p:grpSpPr>
      <p:sp>
        <p:nvSpPr>
          <p:cNvPr id="19" name="Picture 1"/>
          <p:cNvSpPr>
            <a:spLocks noGrp="1"/>
          </p:cNvSpPr>
          <p:nvPr>
            <p:ph type="pic" sz="quarter" idx="13" hasCustomPrompt="1"/>
          </p:nvPr>
        </p:nvSpPr>
        <p:spPr>
          <a:xfrm>
            <a:off x="1540964" y="4317198"/>
            <a:ext cx="3960000" cy="2160000"/>
          </a:xfrm>
        </p:spPr>
        <p:txBody>
          <a:bodyPr/>
          <a:lstStyle>
            <a:lvl1pPr marL="0" marR="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dirty="0"/>
          </a:p>
        </p:txBody>
      </p:sp>
      <p:sp>
        <p:nvSpPr>
          <p:cNvPr id="8" name="Picture 2"/>
          <p:cNvSpPr>
            <a:spLocks noGrp="1"/>
          </p:cNvSpPr>
          <p:nvPr>
            <p:ph type="pic" sz="quarter" idx="14" hasCustomPrompt="1"/>
          </p:nvPr>
        </p:nvSpPr>
        <p:spPr>
          <a:xfrm>
            <a:off x="6562233" y="1134469"/>
            <a:ext cx="3960000" cy="2160000"/>
          </a:xfrm>
        </p:spPr>
        <p:txBody>
          <a:bodyPr/>
          <a:lstStyle>
            <a:lvl1pPr marL="0" indent="0">
              <a:buNone/>
              <a:defRPr/>
            </a:lvl1pPr>
          </a:lstStyle>
          <a:p>
            <a:r>
              <a:rPr lang="en-US"/>
              <a:t>Click icon to add picture</a:t>
            </a:r>
            <a:endParaRPr lang="ru-RU" dirty="0"/>
          </a:p>
        </p:txBody>
      </p:sp>
      <p:sp>
        <p:nvSpPr>
          <p:cNvPr id="14" name="Text 1"/>
          <p:cNvSpPr>
            <a:spLocks noGrp="1"/>
          </p:cNvSpPr>
          <p:nvPr>
            <p:ph type="body" sz="quarter" idx="17" hasCustomPrompt="1"/>
          </p:nvPr>
        </p:nvSpPr>
        <p:spPr>
          <a:xfrm>
            <a:off x="6466785" y="4317198"/>
            <a:ext cx="4650993" cy="1814796"/>
          </a:xfrm>
        </p:spPr>
        <p:txBody>
          <a:bodyPr>
            <a:normAutofit/>
          </a:bodyPr>
          <a:lstStyle>
            <a:lvl1pPr algn="l">
              <a:defRPr sz="1600" b="0" baseline="0"/>
            </a:lvl1pPr>
          </a:lstStyle>
          <a:p>
            <a:pPr lvl="0"/>
            <a:r>
              <a:rPr lang="en-US"/>
              <a:t>Click to add text</a:t>
            </a:r>
            <a:endParaRPr lang="ru-RU" dirty="0"/>
          </a:p>
        </p:txBody>
      </p:sp>
      <p:sp>
        <p:nvSpPr>
          <p:cNvPr id="13" name="Text 2"/>
          <p:cNvSpPr>
            <a:spLocks noGrp="1"/>
          </p:cNvSpPr>
          <p:nvPr>
            <p:ph type="body" sz="quarter" idx="16" hasCustomPrompt="1"/>
          </p:nvPr>
        </p:nvSpPr>
        <p:spPr>
          <a:xfrm>
            <a:off x="6466786" y="3847633"/>
            <a:ext cx="4066507" cy="450567"/>
          </a:xfrm>
        </p:spPr>
        <p:txBody>
          <a:bodyPr>
            <a:normAutofit/>
          </a:bodyPr>
          <a:lstStyle>
            <a:lvl1pPr algn="l">
              <a:defRPr sz="1600" b="1" baseline="0"/>
            </a:lvl1pPr>
          </a:lstStyle>
          <a:p>
            <a:pPr lvl="0"/>
            <a:r>
              <a:rPr lang="en-US"/>
              <a:t>Click to add text</a:t>
            </a:r>
            <a:endParaRPr lang="ru-RU" dirty="0"/>
          </a:p>
        </p:txBody>
      </p:sp>
      <p:sp>
        <p:nvSpPr>
          <p:cNvPr id="17" name="Text 3"/>
          <p:cNvSpPr>
            <a:spLocks noGrp="1"/>
          </p:cNvSpPr>
          <p:nvPr>
            <p:ph type="body" sz="quarter" idx="15" hasCustomPrompt="1"/>
          </p:nvPr>
        </p:nvSpPr>
        <p:spPr>
          <a:xfrm>
            <a:off x="2685643" y="3847559"/>
            <a:ext cx="2901950" cy="450567"/>
          </a:xfrm>
        </p:spPr>
        <p:txBody>
          <a:bodyPr>
            <a:normAutofit/>
          </a:bodyPr>
          <a:lstStyle>
            <a:lvl1pPr algn="r">
              <a:defRPr sz="1800" b="1" baseline="0"/>
            </a:lvl1pPr>
          </a:lstStyle>
          <a:p>
            <a:pPr lvl="0"/>
            <a:r>
              <a:rPr lang="en-US"/>
              <a:t>Click to add text</a:t>
            </a:r>
            <a:endParaRPr lang="ru-RU" dirty="0"/>
          </a:p>
        </p:txBody>
      </p:sp>
      <p:sp>
        <p:nvSpPr>
          <p:cNvPr id="16" name="Text 4"/>
          <p:cNvSpPr>
            <a:spLocks noGrp="1"/>
          </p:cNvSpPr>
          <p:nvPr>
            <p:ph type="body" sz="quarter" idx="19" hasCustomPrompt="1"/>
          </p:nvPr>
        </p:nvSpPr>
        <p:spPr>
          <a:xfrm>
            <a:off x="956478" y="1026156"/>
            <a:ext cx="4650993" cy="1905887"/>
          </a:xfrm>
        </p:spPr>
        <p:txBody>
          <a:bodyPr>
            <a:normAutofit/>
          </a:bodyPr>
          <a:lstStyle>
            <a:lvl1pPr algn="r">
              <a:defRPr sz="1600" b="0" baseline="0"/>
            </a:lvl1pPr>
          </a:lstStyle>
          <a:p>
            <a:pPr lvl="0"/>
            <a:r>
              <a:rPr lang="en-US"/>
              <a:t>Click to add text</a:t>
            </a:r>
            <a:endParaRPr lang="ru-RU" dirty="0"/>
          </a:p>
        </p:txBody>
      </p:sp>
      <p:sp>
        <p:nvSpPr>
          <p:cNvPr id="18" name="Text 5"/>
          <p:cNvSpPr>
            <a:spLocks noGrp="1"/>
          </p:cNvSpPr>
          <p:nvPr>
            <p:ph type="body" sz="quarter" idx="20" hasCustomPrompt="1"/>
          </p:nvPr>
        </p:nvSpPr>
        <p:spPr>
          <a:xfrm>
            <a:off x="6466785" y="559541"/>
            <a:ext cx="2901950" cy="450567"/>
          </a:xfrm>
        </p:spPr>
        <p:txBody>
          <a:bodyPr>
            <a:normAutofit/>
          </a:bodyPr>
          <a:lstStyle>
            <a:lvl1pPr algn="l">
              <a:defRPr sz="1800" b="1" baseline="0"/>
            </a:lvl1pPr>
          </a:lstStyle>
          <a:p>
            <a:pPr lvl="0"/>
            <a:r>
              <a:rPr lang="en-US"/>
              <a:t>Click to add text</a:t>
            </a:r>
            <a:endParaRPr lang="ru-RU" dirty="0"/>
          </a:p>
        </p:txBody>
      </p:sp>
      <p:sp>
        <p:nvSpPr>
          <p:cNvPr id="15" name="Text 6"/>
          <p:cNvSpPr>
            <a:spLocks noGrp="1"/>
          </p:cNvSpPr>
          <p:nvPr>
            <p:ph type="body" sz="quarter" idx="18" hasCustomPrompt="1"/>
          </p:nvPr>
        </p:nvSpPr>
        <p:spPr>
          <a:xfrm>
            <a:off x="1540964" y="559541"/>
            <a:ext cx="4066507" cy="450567"/>
          </a:xfrm>
        </p:spPr>
        <p:txBody>
          <a:bodyPr>
            <a:normAutofit/>
          </a:bodyPr>
          <a:lstStyle>
            <a:lvl1pPr algn="r">
              <a:defRPr sz="1600" b="1" baseline="0"/>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34779616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cSld name="Timeline - Now">
    <p:spTree>
      <p:nvGrpSpPr>
        <p:cNvPr id="1" name=""/>
        <p:cNvGrpSpPr/>
        <p:nvPr/>
      </p:nvGrpSpPr>
      <p:grpSpPr>
        <a:xfrm>
          <a:off x="0" y="0"/>
          <a:ext cx="0" cy="0"/>
          <a:chOff x="0" y="0"/>
          <a:chExt cx="0" cy="0"/>
        </a:xfrm>
      </p:grpSpPr>
      <p:sp>
        <p:nvSpPr>
          <p:cNvPr id="5" name="Text 1"/>
          <p:cNvSpPr>
            <a:spLocks noGrp="1"/>
          </p:cNvSpPr>
          <p:nvPr>
            <p:ph type="body" sz="quarter" idx="17" hasCustomPrompt="1"/>
          </p:nvPr>
        </p:nvSpPr>
        <p:spPr>
          <a:xfrm>
            <a:off x="8284520" y="4445825"/>
            <a:ext cx="3224994" cy="1577288"/>
          </a:xfrm>
        </p:spPr>
        <p:txBody>
          <a:bodyPr>
            <a:normAutofit/>
          </a:bodyPr>
          <a:lstStyle>
            <a:lvl1pPr algn="l">
              <a:defRPr sz="1600" b="0" baseline="0"/>
            </a:lvl1pPr>
          </a:lstStyle>
          <a:p>
            <a:pPr lvl="0"/>
            <a:r>
              <a:rPr lang="en-US"/>
              <a:t>Click to add text</a:t>
            </a:r>
            <a:endParaRPr lang="ru-RU" dirty="0"/>
          </a:p>
        </p:txBody>
      </p:sp>
      <p:sp>
        <p:nvSpPr>
          <p:cNvPr id="4" name="Text 2"/>
          <p:cNvSpPr>
            <a:spLocks noGrp="1"/>
          </p:cNvSpPr>
          <p:nvPr>
            <p:ph type="body" sz="quarter" idx="16" hasCustomPrompt="1"/>
          </p:nvPr>
        </p:nvSpPr>
        <p:spPr>
          <a:xfrm>
            <a:off x="8284521" y="3986199"/>
            <a:ext cx="2777732" cy="450567"/>
          </a:xfrm>
        </p:spPr>
        <p:txBody>
          <a:bodyPr>
            <a:normAutofit/>
          </a:bodyPr>
          <a:lstStyle>
            <a:lvl1pPr algn="l">
              <a:defRPr sz="1600" b="1" baseline="0"/>
            </a:lvl1pPr>
          </a:lstStyle>
          <a:p>
            <a:pPr lvl="0"/>
            <a:r>
              <a:rPr lang="en-US"/>
              <a:t>Click to add text</a:t>
            </a:r>
            <a:endParaRPr lang="ru-RU" dirty="0"/>
          </a:p>
        </p:txBody>
      </p:sp>
      <p:sp>
        <p:nvSpPr>
          <p:cNvPr id="9" name="Picture 1"/>
          <p:cNvSpPr>
            <a:spLocks noGrp="1"/>
          </p:cNvSpPr>
          <p:nvPr>
            <p:ph type="pic" sz="quarter" idx="15" hasCustomPrompt="1"/>
          </p:nvPr>
        </p:nvSpPr>
        <p:spPr>
          <a:xfrm>
            <a:off x="6570286" y="3906688"/>
            <a:ext cx="1440000" cy="1440000"/>
          </a:xfrm>
          <a:prstGeom prst="ellipse">
            <a:avLst/>
          </a:prstGeom>
        </p:spPr>
        <p:txBody>
          <a:bodyPr>
            <a:noAutofit/>
          </a:bodyPr>
          <a:lstStyle>
            <a:lvl1pPr marL="0" indent="0">
              <a:buNone/>
              <a:defRPr sz="1200"/>
            </a:lvl1pPr>
          </a:lstStyle>
          <a:p>
            <a:r>
              <a:rPr lang="en-US"/>
              <a:t>Click icon to add picture</a:t>
            </a:r>
            <a:endParaRPr lang="ru-RU" dirty="0"/>
          </a:p>
        </p:txBody>
      </p:sp>
      <p:sp>
        <p:nvSpPr>
          <p:cNvPr id="10" name="Text 3"/>
          <p:cNvSpPr>
            <a:spLocks noGrp="1"/>
          </p:cNvSpPr>
          <p:nvPr>
            <p:ph type="body" sz="quarter" idx="20" hasCustomPrompt="1"/>
          </p:nvPr>
        </p:nvSpPr>
        <p:spPr>
          <a:xfrm>
            <a:off x="2824791" y="3986199"/>
            <a:ext cx="2901950" cy="450567"/>
          </a:xfrm>
        </p:spPr>
        <p:txBody>
          <a:bodyPr>
            <a:normAutofit/>
          </a:bodyPr>
          <a:lstStyle>
            <a:lvl1pPr algn="r">
              <a:defRPr sz="1800" b="1" baseline="0"/>
            </a:lvl1pPr>
          </a:lstStyle>
          <a:p>
            <a:pPr lvl="0"/>
            <a:r>
              <a:rPr lang="en-US"/>
              <a:t>Click to add text</a:t>
            </a:r>
            <a:endParaRPr lang="ru-RU" dirty="0"/>
          </a:p>
        </p:txBody>
      </p:sp>
      <p:sp>
        <p:nvSpPr>
          <p:cNvPr id="7" name="Text 4"/>
          <p:cNvSpPr>
            <a:spLocks noGrp="1"/>
          </p:cNvSpPr>
          <p:nvPr>
            <p:ph type="body" sz="quarter" idx="19" hasCustomPrompt="1"/>
          </p:nvPr>
        </p:nvSpPr>
        <p:spPr>
          <a:xfrm>
            <a:off x="6490773" y="1037218"/>
            <a:ext cx="4650993" cy="2024034"/>
          </a:xfrm>
        </p:spPr>
        <p:txBody>
          <a:bodyPr>
            <a:normAutofit/>
          </a:bodyPr>
          <a:lstStyle>
            <a:lvl1pPr algn="l">
              <a:defRPr sz="1600" b="0" baseline="0"/>
            </a:lvl1pPr>
          </a:lstStyle>
          <a:p>
            <a:pPr lvl="0"/>
            <a:r>
              <a:rPr lang="en-US"/>
              <a:t>Click to add text</a:t>
            </a:r>
            <a:endParaRPr lang="ru-RU" dirty="0"/>
          </a:p>
        </p:txBody>
      </p:sp>
      <p:sp>
        <p:nvSpPr>
          <p:cNvPr id="8" name="Picture 2"/>
          <p:cNvSpPr>
            <a:spLocks noGrp="1"/>
          </p:cNvSpPr>
          <p:nvPr>
            <p:ph type="pic" sz="quarter" idx="14" hasCustomPrompt="1"/>
          </p:nvPr>
        </p:nvSpPr>
        <p:spPr>
          <a:xfrm>
            <a:off x="1682814" y="1421596"/>
            <a:ext cx="3960000" cy="2160000"/>
          </a:xfrm>
        </p:spPr>
        <p:txBody>
          <a:bodyPr/>
          <a:lstStyle>
            <a:lvl1pPr marL="0" indent="0">
              <a:buNone/>
              <a:defRPr baseline="0"/>
            </a:lvl1pPr>
          </a:lstStyle>
          <a:p>
            <a:r>
              <a:rPr lang="en-US"/>
              <a:t>Click icon to add picture</a:t>
            </a:r>
            <a:endParaRPr lang="ru-RU" dirty="0"/>
          </a:p>
        </p:txBody>
      </p:sp>
      <p:sp>
        <p:nvSpPr>
          <p:cNvPr id="6" name="Text 5"/>
          <p:cNvSpPr>
            <a:spLocks noGrp="1"/>
          </p:cNvSpPr>
          <p:nvPr>
            <p:ph type="body" sz="quarter" idx="18" hasCustomPrompt="1"/>
          </p:nvPr>
        </p:nvSpPr>
        <p:spPr>
          <a:xfrm>
            <a:off x="6490774" y="567653"/>
            <a:ext cx="4066507" cy="450567"/>
          </a:xfrm>
        </p:spPr>
        <p:txBody>
          <a:bodyPr>
            <a:normAutofit/>
          </a:bodyPr>
          <a:lstStyle>
            <a:lvl1pPr algn="l">
              <a:defRPr sz="1600" b="1" baseline="0"/>
            </a:lvl1pPr>
          </a:lstStyle>
          <a:p>
            <a:pPr lvl="0"/>
            <a:r>
              <a:rPr lang="en-US"/>
              <a:t>Click to add text</a:t>
            </a:r>
            <a:endParaRPr lang="ru-RU" dirty="0"/>
          </a:p>
        </p:txBody>
      </p:sp>
      <p:sp>
        <p:nvSpPr>
          <p:cNvPr id="11" name="Text 6"/>
          <p:cNvSpPr>
            <a:spLocks noGrp="1"/>
          </p:cNvSpPr>
          <p:nvPr>
            <p:ph type="body" sz="quarter" idx="21" hasCustomPrompt="1"/>
          </p:nvPr>
        </p:nvSpPr>
        <p:spPr>
          <a:xfrm>
            <a:off x="2824791" y="566426"/>
            <a:ext cx="2901950" cy="450567"/>
          </a:xfrm>
        </p:spPr>
        <p:txBody>
          <a:bodyPr>
            <a:normAutofit/>
          </a:bodyPr>
          <a:lstStyle>
            <a:lvl1pPr algn="r">
              <a:defRPr sz="1800" b="1" baseline="0"/>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29629490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cSld name="Summary">
    <p:spTree>
      <p:nvGrpSpPr>
        <p:cNvPr id="1" name=""/>
        <p:cNvGrpSpPr/>
        <p:nvPr/>
      </p:nvGrpSpPr>
      <p:grpSpPr>
        <a:xfrm>
          <a:off x="0" y="0"/>
          <a:ext cx="0" cy="0"/>
          <a:chOff x="0" y="0"/>
          <a:chExt cx="0" cy="0"/>
        </a:xfrm>
      </p:grpSpPr>
      <p:sp>
        <p:nvSpPr>
          <p:cNvPr id="12" name="Text 1"/>
          <p:cNvSpPr>
            <a:spLocks noGrp="1"/>
          </p:cNvSpPr>
          <p:nvPr>
            <p:ph type="body" sz="quarter" idx="17" hasCustomPrompt="1"/>
          </p:nvPr>
        </p:nvSpPr>
        <p:spPr>
          <a:xfrm>
            <a:off x="1417738" y="5045618"/>
            <a:ext cx="5798607" cy="793119"/>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10" name="Text 2"/>
          <p:cNvSpPr>
            <a:spLocks noGrp="1"/>
          </p:cNvSpPr>
          <p:nvPr>
            <p:ph type="body" sz="quarter" idx="15" hasCustomPrompt="1"/>
          </p:nvPr>
        </p:nvSpPr>
        <p:spPr>
          <a:xfrm>
            <a:off x="1417738" y="3971449"/>
            <a:ext cx="5798607" cy="793119"/>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29" name="Text 3"/>
          <p:cNvSpPr>
            <a:spLocks noGrp="1"/>
          </p:cNvSpPr>
          <p:nvPr>
            <p:ph type="body" sz="quarter" idx="11" hasCustomPrompt="1"/>
          </p:nvPr>
        </p:nvSpPr>
        <p:spPr>
          <a:xfrm>
            <a:off x="1417738" y="2897280"/>
            <a:ext cx="5798607" cy="793119"/>
          </a:xfrm>
        </p:spPr>
        <p:txBody>
          <a:bodyPr>
            <a:noAutofit/>
          </a:bodyPr>
          <a:lstStyle>
            <a:lvl1pPr marL="0" indent="0">
              <a:lnSpc>
                <a:spcPct val="100000"/>
              </a:lnSpc>
              <a:spcBef>
                <a:spcPts val="450"/>
              </a:spcBef>
              <a:spcAft>
                <a:spcPts val="450"/>
              </a:spcAft>
              <a:buNone/>
              <a:defRPr sz="1600" baseline="0">
                <a:solidFill>
                  <a:schemeClr val="tx1">
                    <a:lumMod val="65000"/>
                    <a:lumOff val="35000"/>
                  </a:schemeClr>
                </a:solidFill>
                <a:latin typeface="+mn-lt"/>
              </a:defRPr>
            </a:lvl1pPr>
          </a:lstStyle>
          <a:p>
            <a:pPr lvl="0"/>
            <a:r>
              <a:rPr lang="en-US"/>
              <a:t>Click to add text</a:t>
            </a:r>
            <a:endParaRPr lang="ru-RU" dirty="0"/>
          </a:p>
        </p:txBody>
      </p:sp>
      <p:sp>
        <p:nvSpPr>
          <p:cNvPr id="3" name="Text 4"/>
          <p:cNvSpPr>
            <a:spLocks noGrp="1"/>
          </p:cNvSpPr>
          <p:nvPr>
            <p:ph type="body" sz="quarter" idx="19" hasCustomPrompt="1"/>
          </p:nvPr>
        </p:nvSpPr>
        <p:spPr>
          <a:xfrm>
            <a:off x="795868" y="1787900"/>
            <a:ext cx="6420477"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dirty="0"/>
          </a:p>
        </p:txBody>
      </p:sp>
      <p:sp>
        <p:nvSpPr>
          <p:cNvPr id="7" name="Title"/>
          <p:cNvSpPr>
            <a:spLocks noGrp="1"/>
          </p:cNvSpPr>
          <p:nvPr>
            <p:ph type="title" hasCustomPrompt="1"/>
          </p:nvPr>
        </p:nvSpPr>
        <p:spPr>
          <a:xfrm>
            <a:off x="796427" y="120646"/>
            <a:ext cx="6419919" cy="1136791"/>
          </a:xfrm>
        </p:spPr>
        <p:txBody>
          <a:bodyPr anchor="b">
            <a:normAutofit/>
          </a:bodyPr>
          <a:lstStyle>
            <a:lvl1pPr>
              <a:defRPr sz="3200">
                <a:latin typeface="+mj-lt"/>
              </a:defRPr>
            </a:lvl1pPr>
          </a:lstStyle>
          <a:p>
            <a:r>
              <a:rPr lang="en-US"/>
              <a:t>Click to add title</a:t>
            </a:r>
            <a:endParaRPr lang="ru-RU" dirty="0"/>
          </a:p>
        </p:txBody>
      </p:sp>
      <p:sp>
        <p:nvSpPr>
          <p:cNvPr id="14" name="Picture 1"/>
          <p:cNvSpPr>
            <a:spLocks noGrp="1"/>
          </p:cNvSpPr>
          <p:nvPr>
            <p:ph type="pic" idx="1" hasCustomPrompt="1"/>
          </p:nvPr>
        </p:nvSpPr>
        <p:spPr>
          <a:xfrm>
            <a:off x="8182919" y="-8467"/>
            <a:ext cx="4010373" cy="6876000"/>
          </a:xfrm>
        </p:spPr>
        <p:txBody>
          <a:bodyPr>
            <a:normAutofit/>
          </a:bodyPr>
          <a:lstStyle>
            <a:lvl1pPr marL="0" indent="0">
              <a:buNone/>
              <a:defRPr sz="1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ru-RU" dirty="0"/>
          </a:p>
        </p:txBody>
      </p:sp>
    </p:spTree>
    <p:custDataLst>
      <p:tags r:id="rId1"/>
    </p:custDataLst>
    <p:extLst>
      <p:ext uri="{BB962C8B-B14F-4D97-AF65-F5344CB8AC3E}">
        <p14:creationId xmlns:p14="http://schemas.microsoft.com/office/powerpoint/2010/main" val="30589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cSld name="Congratulations">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6829778" y="2"/>
            <a:ext cx="5362223" cy="6857999"/>
          </a:xfrm>
        </p:spPr>
        <p:txBody>
          <a:bodyPr>
            <a:normAutofit/>
          </a:bodyPr>
          <a:lstStyle>
            <a:lvl1pPr marL="0" indent="0">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ru-RU" dirty="0"/>
          </a:p>
        </p:txBody>
      </p:sp>
      <p:sp>
        <p:nvSpPr>
          <p:cNvPr id="4" name="Text 1"/>
          <p:cNvSpPr>
            <a:spLocks noGrp="1"/>
          </p:cNvSpPr>
          <p:nvPr>
            <p:ph type="body" sz="half" idx="2" hasCustomPrompt="1"/>
          </p:nvPr>
        </p:nvSpPr>
        <p:spPr>
          <a:xfrm>
            <a:off x="1115438" y="3330911"/>
            <a:ext cx="5136205" cy="3079324"/>
          </a:xfrm>
        </p:spPr>
        <p:txBody>
          <a:bodyPr>
            <a:noAutofit/>
          </a:bodyPr>
          <a:lstStyle>
            <a:lvl1pPr marL="0" indent="0" algn="l">
              <a:buNone/>
              <a:defRPr sz="1600">
                <a:solidFill>
                  <a:schemeClr val="tx1">
                    <a:lumMod val="65000"/>
                    <a:lumOff val="3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text</a:t>
            </a:r>
            <a:endParaRPr lang="ru-RU" dirty="0"/>
          </a:p>
        </p:txBody>
      </p:sp>
      <p:sp>
        <p:nvSpPr>
          <p:cNvPr id="5" name="Title"/>
          <p:cNvSpPr>
            <a:spLocks noGrp="1"/>
          </p:cNvSpPr>
          <p:nvPr>
            <p:ph type="title" hasCustomPrompt="1"/>
          </p:nvPr>
        </p:nvSpPr>
        <p:spPr>
          <a:xfrm>
            <a:off x="1115439" y="1171068"/>
            <a:ext cx="5136204" cy="1475360"/>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322885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Title Only">
    <p:spTree>
      <p:nvGrpSpPr>
        <p:cNvPr id="1" name=""/>
        <p:cNvGrpSpPr/>
        <p:nvPr/>
      </p:nvGrpSpPr>
      <p:grpSpPr>
        <a:xfrm>
          <a:off x="0" y="0"/>
          <a:ext cx="0" cy="0"/>
          <a:chOff x="0" y="0"/>
          <a:chExt cx="0" cy="0"/>
        </a:xfrm>
      </p:grpSpPr>
      <p:sp>
        <p:nvSpPr>
          <p:cNvPr id="11" name="Title"/>
          <p:cNvSpPr>
            <a:spLocks noGrp="1"/>
          </p:cNvSpPr>
          <p:nvPr>
            <p:ph type="title" hasCustomPrompt="1"/>
          </p:nvPr>
        </p:nvSpPr>
        <p:spPr>
          <a:xfrm>
            <a:off x="796426" y="120644"/>
            <a:ext cx="10557375" cy="1136791"/>
          </a:xfrm>
        </p:spPr>
        <p:txBody>
          <a:bodyPr anchor="b">
            <a:noAutofit/>
          </a:bodyPr>
          <a:lstStyle>
            <a:lvl1pPr>
              <a:defRPr sz="32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938235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30/70 Picture Right">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4851400" y="0"/>
            <a:ext cx="7341891" cy="6857999"/>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dirty="0"/>
          </a:p>
        </p:txBody>
      </p:sp>
      <p:sp>
        <p:nvSpPr>
          <p:cNvPr id="5" name="Text 1"/>
          <p:cNvSpPr>
            <a:spLocks noGrp="1"/>
          </p:cNvSpPr>
          <p:nvPr>
            <p:ph type="body" sz="half" idx="2" hasCustomPrompt="1"/>
          </p:nvPr>
        </p:nvSpPr>
        <p:spPr>
          <a:xfrm>
            <a:off x="707574" y="2536941"/>
            <a:ext cx="3678161" cy="3897682"/>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endParaRPr lang="ru-RU" dirty="0"/>
          </a:p>
        </p:txBody>
      </p:sp>
      <p:sp>
        <p:nvSpPr>
          <p:cNvPr id="10" name="Title"/>
          <p:cNvSpPr>
            <a:spLocks noGrp="1"/>
          </p:cNvSpPr>
          <p:nvPr>
            <p:ph type="title" hasCustomPrompt="1"/>
          </p:nvPr>
        </p:nvSpPr>
        <p:spPr>
          <a:xfrm>
            <a:off x="707574" y="546652"/>
            <a:ext cx="3678160" cy="1273681"/>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758221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70/30 Picture Left">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0" y="0"/>
            <a:ext cx="4852663" cy="6857999"/>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dirty="0"/>
          </a:p>
        </p:txBody>
      </p:sp>
      <p:sp>
        <p:nvSpPr>
          <p:cNvPr id="5" name="Text 1"/>
          <p:cNvSpPr>
            <a:spLocks noGrp="1"/>
          </p:cNvSpPr>
          <p:nvPr>
            <p:ph type="body" sz="half" idx="2" hasCustomPrompt="1"/>
          </p:nvPr>
        </p:nvSpPr>
        <p:spPr>
          <a:xfrm>
            <a:off x="5550522" y="1941916"/>
            <a:ext cx="5803277" cy="4226871"/>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endParaRPr lang="ru-RU" dirty="0"/>
          </a:p>
        </p:txBody>
      </p:sp>
      <p:sp>
        <p:nvSpPr>
          <p:cNvPr id="10" name="Title"/>
          <p:cNvSpPr>
            <a:spLocks noGrp="1"/>
          </p:cNvSpPr>
          <p:nvPr>
            <p:ph type="title" hasCustomPrompt="1"/>
          </p:nvPr>
        </p:nvSpPr>
        <p:spPr>
          <a:xfrm>
            <a:off x="5550522" y="120644"/>
            <a:ext cx="5803277" cy="1136791"/>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366323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50/50 Picture Top">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0" y="0"/>
            <a:ext cx="12192000" cy="3420533"/>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ru-RU" dirty="0"/>
          </a:p>
        </p:txBody>
      </p:sp>
      <p:sp>
        <p:nvSpPr>
          <p:cNvPr id="5" name="Text 1"/>
          <p:cNvSpPr>
            <a:spLocks noGrp="1"/>
          </p:cNvSpPr>
          <p:nvPr>
            <p:ph type="body" sz="half" idx="2" hasCustomPrompt="1"/>
          </p:nvPr>
        </p:nvSpPr>
        <p:spPr>
          <a:xfrm>
            <a:off x="817312" y="5066115"/>
            <a:ext cx="10557375" cy="121185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endParaRPr lang="ru-RU" dirty="0"/>
          </a:p>
        </p:txBody>
      </p:sp>
      <p:sp>
        <p:nvSpPr>
          <p:cNvPr id="8" name="Title"/>
          <p:cNvSpPr>
            <a:spLocks noGrp="1"/>
          </p:cNvSpPr>
          <p:nvPr>
            <p:ph type="title" hasCustomPrompt="1"/>
          </p:nvPr>
        </p:nvSpPr>
        <p:spPr>
          <a:xfrm>
            <a:off x="817312" y="3644240"/>
            <a:ext cx="10557375" cy="724035"/>
          </a:xfrm>
        </p:spPr>
        <p:txBody>
          <a:bodyPr anchor="b">
            <a:noAutofit/>
          </a:bodyPr>
          <a:lstStyle>
            <a:lvl1pPr>
              <a:defRPr sz="2800"/>
            </a:lvl1pPr>
          </a:lstStyle>
          <a:p>
            <a:r>
              <a:rPr lang="en-US"/>
              <a:t>Click to add title</a:t>
            </a:r>
            <a:endParaRPr lang="ru-RU" dirty="0"/>
          </a:p>
        </p:txBody>
      </p:sp>
    </p:spTree>
    <p:custDataLst>
      <p:tags r:id="rId1"/>
    </p:custDataLst>
    <p:extLst>
      <p:ext uri="{BB962C8B-B14F-4D97-AF65-F5344CB8AC3E}">
        <p14:creationId xmlns:p14="http://schemas.microsoft.com/office/powerpoint/2010/main" val="221770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image" Target="../media/image1.jpe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ags" Target="../tags/tag3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1"/>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add text</a:t>
            </a:r>
            <a:endParaRPr lang="ru-RU" dirty="0"/>
          </a:p>
        </p:txBody>
      </p:sp>
      <p:sp>
        <p:nvSpPr>
          <p:cNvPr id="2" name="Title"/>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add title</a:t>
            </a:r>
            <a:endParaRPr lang="ru-RU" dirty="0"/>
          </a:p>
        </p:txBody>
      </p:sp>
      <p:pic>
        <p:nvPicPr>
          <p:cNvPr id="4" name="Picture 3"/>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762" y="0"/>
            <a:ext cx="12192762" cy="6857570"/>
          </a:xfrm>
          <a:prstGeom prst="rect">
            <a:avLst/>
          </a:prstGeom>
        </p:spPr>
      </p:pic>
    </p:spTree>
    <p:custDataLst>
      <p:tags r:id="rId31"/>
    </p:custDataLst>
    <p:extLst>
      <p:ext uri="{BB962C8B-B14F-4D97-AF65-F5344CB8AC3E}">
        <p14:creationId xmlns:p14="http://schemas.microsoft.com/office/powerpoint/2010/main" val="268058415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 id="2147483748" r:id="rId25"/>
    <p:sldLayoutId id="2147483749" r:id="rId26"/>
    <p:sldLayoutId id="2147483750" r:id="rId27"/>
    <p:sldLayoutId id="2147483751" r:id="rId28"/>
    <p:sldLayoutId id="2147483752" r:id="rId29"/>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3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3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3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3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3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1"/>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add text</a:t>
            </a:r>
            <a:endParaRPr lang="ru-RU" dirty="0"/>
          </a:p>
        </p:txBody>
      </p:sp>
      <p:sp>
        <p:nvSpPr>
          <p:cNvPr id="2" name="Title"/>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add title</a:t>
            </a:r>
            <a:endParaRPr lang="ru-RU" dirty="0"/>
          </a:p>
        </p:txBody>
      </p:sp>
      <p:pic>
        <p:nvPicPr>
          <p:cNvPr id="4" name="Picture 3"/>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762" y="0"/>
            <a:ext cx="12192762" cy="6857570"/>
          </a:xfrm>
          <a:prstGeom prst="rect">
            <a:avLst/>
          </a:prstGeom>
        </p:spPr>
      </p:pic>
    </p:spTree>
    <p:custDataLst>
      <p:tags r:id="rId32"/>
    </p:custDataLst>
    <p:extLst>
      <p:ext uri="{BB962C8B-B14F-4D97-AF65-F5344CB8AC3E}">
        <p14:creationId xmlns:p14="http://schemas.microsoft.com/office/powerpoint/2010/main" val="343771636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 id="2147483777" r:id="rId24"/>
    <p:sldLayoutId id="2147483778" r:id="rId25"/>
    <p:sldLayoutId id="2147483779" r:id="rId26"/>
    <p:sldLayoutId id="2147483780" r:id="rId27"/>
    <p:sldLayoutId id="2147483781" r:id="rId28"/>
    <p:sldLayoutId id="2147483782" r:id="rId29"/>
    <p:sldLayoutId id="2147483783" r:id="rId30"/>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30000"/>
        </a:lnSpc>
        <a:spcBef>
          <a:spcPts val="1000"/>
        </a:spcBef>
        <a:buFont typeface="Arial" panose="020B0604020202020204" pitchFamily="34" charset="0"/>
        <a:buNone/>
        <a:defRPr sz="16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3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3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3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3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67.xml"/><Relationship Id="rId5" Type="http://schemas.openxmlformats.org/officeDocument/2006/relationships/image" Target="../media/image6.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68.xml"/><Relationship Id="rId5" Type="http://schemas.openxmlformats.org/officeDocument/2006/relationships/image" Target="../media/image5.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69.xml"/><Relationship Id="rId5" Type="http://schemas.openxmlformats.org/officeDocument/2006/relationships/image" Target="../media/image12.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70.xml"/><Relationship Id="rId5" Type="http://schemas.openxmlformats.org/officeDocument/2006/relationships/image" Target="../media/image12.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1.xml"/><Relationship Id="rId1" Type="http://schemas.openxmlformats.org/officeDocument/2006/relationships/tags" Target="../tags/tag6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71.xml"/><Relationship Id="rId5" Type="http://schemas.openxmlformats.org/officeDocument/2006/relationships/image" Target="../media/image5.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72.xml"/><Relationship Id="rId5" Type="http://schemas.openxmlformats.org/officeDocument/2006/relationships/image" Target="../media/image5.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73.xml"/><Relationship Id="rId5" Type="http://schemas.openxmlformats.org/officeDocument/2006/relationships/image" Target="../media/image5.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64.xml"/><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74.xml"/><Relationship Id="rId5" Type="http://schemas.openxmlformats.org/officeDocument/2006/relationships/image" Target="../media/image5.pn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75.xml"/><Relationship Id="rId5" Type="http://schemas.openxmlformats.org/officeDocument/2006/relationships/image" Target="../media/image5.pn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76.xml"/><Relationship Id="rId5" Type="http://schemas.openxmlformats.org/officeDocument/2006/relationships/image" Target="../media/image13.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5.xml"/><Relationship Id="rId5" Type="http://schemas.openxmlformats.org/officeDocument/2006/relationships/image" Target="../media/image5.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6.xml"/><Relationship Id="rId5" Type="http://schemas.openxmlformats.org/officeDocument/2006/relationships/image" Target="../media/image6.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ZA" b="1" dirty="0"/>
              <a:t>This Unit Standard provides a broad introduction to the correct use of basic equipment used in the insurance industry. The focus is knowledge, skills, values and attitudes in relation to the learner's own context and experience of the world of work. The qualifying learner is capable </a:t>
            </a:r>
            <a:r>
              <a:rPr lang="en-ZA" b="1" dirty="0" smtClean="0"/>
              <a:t>of</a:t>
            </a:r>
            <a:r>
              <a:rPr lang="en-ZA" b="1" dirty="0"/>
              <a:t>.</a:t>
            </a:r>
          </a:p>
          <a:p>
            <a:r>
              <a:rPr lang="en-ZA" dirty="0"/>
              <a:t>Following instructions to operate office </a:t>
            </a:r>
            <a:r>
              <a:rPr lang="en-ZA" dirty="0" smtClean="0"/>
              <a:t>equipment:</a:t>
            </a:r>
            <a:endParaRPr lang="en-ZA" dirty="0"/>
          </a:p>
          <a:p>
            <a:pPr marL="285750" indent="-285750">
              <a:buFont typeface="Arial" panose="020B0604020202020204" pitchFamily="34" charset="0"/>
              <a:buChar char="•"/>
            </a:pPr>
            <a:r>
              <a:rPr lang="en-ZA" dirty="0" smtClean="0"/>
              <a:t>Maintain </a:t>
            </a:r>
            <a:r>
              <a:rPr lang="en-ZA" dirty="0"/>
              <a:t>equipment in a clean and working condition.</a:t>
            </a:r>
          </a:p>
          <a:p>
            <a:pPr marL="285750" indent="-285750">
              <a:buFont typeface="Arial" panose="020B0604020202020204" pitchFamily="34" charset="0"/>
              <a:buChar char="•"/>
            </a:pPr>
            <a:r>
              <a:rPr lang="en-ZA" dirty="0" smtClean="0"/>
              <a:t>Monitor </a:t>
            </a:r>
            <a:r>
              <a:rPr lang="en-ZA" dirty="0"/>
              <a:t>and request equipment consumables.</a:t>
            </a:r>
          </a:p>
          <a:p>
            <a:pPr marL="285750" indent="-285750">
              <a:buFont typeface="Arial" panose="020B0604020202020204" pitchFamily="34" charset="0"/>
              <a:buChar char="•"/>
            </a:pPr>
            <a:r>
              <a:rPr lang="en-ZA" dirty="0" smtClean="0"/>
              <a:t>Recognise </a:t>
            </a:r>
            <a:r>
              <a:rPr lang="en-ZA" dirty="0"/>
              <a:t>and take steps to minimise risks to safety when operating equipment in an office environment</a:t>
            </a:r>
            <a:r>
              <a:rPr lang="en-ZA" dirty="0" smtClean="0"/>
              <a:t>.</a:t>
            </a:r>
          </a:p>
          <a:p>
            <a:r>
              <a:rPr lang="en-ZA" b="1" dirty="0"/>
              <a:t>LEARNING ASSUMED TO BE IN </a:t>
            </a:r>
            <a:r>
              <a:rPr lang="en-ZA" b="1" dirty="0" smtClean="0"/>
              <a:t>PLACE</a:t>
            </a:r>
            <a:endParaRPr lang="en-ZA" b="1" dirty="0"/>
          </a:p>
          <a:p>
            <a:r>
              <a:rPr lang="en-ZA" dirty="0"/>
              <a:t>It is assumed that the learner should :  Hold a GETC or equivalent qualification; or</a:t>
            </a:r>
          </a:p>
          <a:p>
            <a:r>
              <a:rPr lang="en-ZA" dirty="0"/>
              <a:t>Be competent in communication and mathematical literacy NQF level 1. </a:t>
            </a:r>
          </a:p>
        </p:txBody>
      </p:sp>
      <p:sp>
        <p:nvSpPr>
          <p:cNvPr id="3" name="Title 2"/>
          <p:cNvSpPr>
            <a:spLocks noGrp="1"/>
          </p:cNvSpPr>
          <p:nvPr>
            <p:ph type="title"/>
          </p:nvPr>
        </p:nvSpPr>
        <p:spPr/>
        <p:txBody>
          <a:bodyPr/>
          <a:lstStyle/>
          <a:p>
            <a:r>
              <a:rPr lang="en-ZA" b="1" dirty="0"/>
              <a:t>PURPOSE</a:t>
            </a:r>
          </a:p>
        </p:txBody>
      </p:sp>
    </p:spTree>
    <p:extLst>
      <p:ext uri="{BB962C8B-B14F-4D97-AF65-F5344CB8AC3E}">
        <p14:creationId xmlns:p14="http://schemas.microsoft.com/office/powerpoint/2010/main" val="4266943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904003" y="410977"/>
            <a:ext cx="10557374" cy="669565"/>
          </a:xfrm>
        </p:spPr>
        <p:txBody>
          <a:bodyPr/>
          <a:lstStyle/>
          <a:p>
            <a:r>
              <a:rPr lang="en-US" b="1" dirty="0"/>
              <a:t>Computers</a:t>
            </a:r>
            <a:endParaRPr lang="en-ZA" dirty="0"/>
          </a:p>
          <a:p>
            <a:pPr lvl="0"/>
            <a:r>
              <a:rPr lang="en-US" dirty="0"/>
              <a:t>Computers are used for a large amount of office-based tasks. Word processor programs are utilized to type up notes and minutes and to produce reports and communications, while spreadsheet programs will be used in account keeping. Computers allow access to the Internet, which provides both internal and external communication tools in the form of e-mail, as well as immense research capabilities. The type of computer used by an office will vary based on what work is required. A more up-to-date computer will be needed for desktop publishing and graphics production packages, for example, while office workers may use laptops, especially if they regularly work while on the move.</a:t>
            </a:r>
            <a:endParaRPr lang="en-ZA" dirty="0"/>
          </a:p>
        </p:txBody>
      </p:sp>
      <p:pic>
        <p:nvPicPr>
          <p:cNvPr id="6146" name="Picture 2" descr="Top 10 Best Computers for Music Production and Recording | Sound Oracle  Sound K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807" y="3429000"/>
            <a:ext cx="6775793" cy="2977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44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 calcmode="lin" valueType="num">
                                      <p:cBhvr>
                                        <p:cTn id="17" dur="1000" fill="hold"/>
                                        <p:tgtEl>
                                          <p:spTgt spid="6146"/>
                                        </p:tgtEl>
                                        <p:attrNameLst>
                                          <p:attrName>ppt_w</p:attrName>
                                        </p:attrNameLst>
                                      </p:cBhvr>
                                      <p:tavLst>
                                        <p:tav tm="0">
                                          <p:val>
                                            <p:fltVal val="0"/>
                                          </p:val>
                                        </p:tav>
                                        <p:tav tm="100000">
                                          <p:val>
                                            <p:strVal val="#ppt_w"/>
                                          </p:val>
                                        </p:tav>
                                      </p:tavLst>
                                    </p:anim>
                                    <p:anim calcmode="lin" valueType="num">
                                      <p:cBhvr>
                                        <p:cTn id="18" dur="1000" fill="hold"/>
                                        <p:tgtEl>
                                          <p:spTgt spid="6146"/>
                                        </p:tgtEl>
                                        <p:attrNameLst>
                                          <p:attrName>ppt_h</p:attrName>
                                        </p:attrNameLst>
                                      </p:cBhvr>
                                      <p:tavLst>
                                        <p:tav tm="0">
                                          <p:val>
                                            <p:fltVal val="0"/>
                                          </p:val>
                                        </p:tav>
                                        <p:tav tm="100000">
                                          <p:val>
                                            <p:strVal val="#ppt_h"/>
                                          </p:val>
                                        </p:tav>
                                      </p:tavLst>
                                    </p:anim>
                                    <p:anim calcmode="lin" valueType="num">
                                      <p:cBhvr>
                                        <p:cTn id="19" dur="1000" fill="hold"/>
                                        <p:tgtEl>
                                          <p:spTgt spid="6146"/>
                                        </p:tgtEl>
                                        <p:attrNameLst>
                                          <p:attrName>style.rotation</p:attrName>
                                        </p:attrNameLst>
                                      </p:cBhvr>
                                      <p:tavLst>
                                        <p:tav tm="0">
                                          <p:val>
                                            <p:fltVal val="90"/>
                                          </p:val>
                                        </p:tav>
                                        <p:tav tm="100000">
                                          <p:val>
                                            <p:fltVal val="0"/>
                                          </p:val>
                                        </p:tav>
                                      </p:tavLst>
                                    </p:anim>
                                    <p:animEffect transition="in" filter="fade">
                                      <p:cBhvr>
                                        <p:cTn id="20"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904003" y="410977"/>
            <a:ext cx="10557374" cy="669565"/>
          </a:xfrm>
        </p:spPr>
        <p:txBody>
          <a:bodyPr/>
          <a:lstStyle/>
          <a:p>
            <a:r>
              <a:rPr lang="en-US" b="1" dirty="0"/>
              <a:t>Computer-based Hardware</a:t>
            </a:r>
            <a:endParaRPr lang="en-ZA" dirty="0"/>
          </a:p>
          <a:p>
            <a:pPr lvl="0"/>
            <a:r>
              <a:rPr lang="en-US" dirty="0"/>
              <a:t>Several commonly found pieces of office equipment are designed for use alongside computer systems, and are typically connected to them. These include printers, which enable office workers to produce hard copies of documents such as reports and accounts, and scanners. Scanners allow professionals to reproduce documents and graphics onto computers in digital form, for example for use on a company website, and are available in a range of resolutions which offer varying levels of detail. More expensive scanners, those with resolutions of 3200 DPI (dots per inch) and more, are suitable for graphic designers and professionals in similar fields.</a:t>
            </a:r>
            <a:endParaRPr lang="en-ZA" dirty="0"/>
          </a:p>
        </p:txBody>
      </p:sp>
      <p:sp>
        <p:nvSpPr>
          <p:cNvPr id="3" name="AutoShape 2" descr="CCD Surveillanc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7172" name="Picture 4" descr="CCD Surveill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894" y="3173845"/>
            <a:ext cx="5025091" cy="3363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91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 calcmode="lin" valueType="num">
                                      <p:cBhvr>
                                        <p:cTn id="17" dur="1000" fill="hold"/>
                                        <p:tgtEl>
                                          <p:spTgt spid="7172"/>
                                        </p:tgtEl>
                                        <p:attrNameLst>
                                          <p:attrName>ppt_w</p:attrName>
                                        </p:attrNameLst>
                                      </p:cBhvr>
                                      <p:tavLst>
                                        <p:tav tm="0">
                                          <p:val>
                                            <p:fltVal val="0"/>
                                          </p:val>
                                        </p:tav>
                                        <p:tav tm="100000">
                                          <p:val>
                                            <p:strVal val="#ppt_w"/>
                                          </p:val>
                                        </p:tav>
                                      </p:tavLst>
                                    </p:anim>
                                    <p:anim calcmode="lin" valueType="num">
                                      <p:cBhvr>
                                        <p:cTn id="18" dur="1000" fill="hold"/>
                                        <p:tgtEl>
                                          <p:spTgt spid="7172"/>
                                        </p:tgtEl>
                                        <p:attrNameLst>
                                          <p:attrName>ppt_h</p:attrName>
                                        </p:attrNameLst>
                                      </p:cBhvr>
                                      <p:tavLst>
                                        <p:tav tm="0">
                                          <p:val>
                                            <p:fltVal val="0"/>
                                          </p:val>
                                        </p:tav>
                                        <p:tav tm="100000">
                                          <p:val>
                                            <p:strVal val="#ppt_h"/>
                                          </p:val>
                                        </p:tav>
                                      </p:tavLst>
                                    </p:anim>
                                    <p:anim calcmode="lin" valueType="num">
                                      <p:cBhvr>
                                        <p:cTn id="19" dur="1000" fill="hold"/>
                                        <p:tgtEl>
                                          <p:spTgt spid="7172"/>
                                        </p:tgtEl>
                                        <p:attrNameLst>
                                          <p:attrName>style.rotation</p:attrName>
                                        </p:attrNameLst>
                                      </p:cBhvr>
                                      <p:tavLst>
                                        <p:tav tm="0">
                                          <p:val>
                                            <p:fltVal val="90"/>
                                          </p:val>
                                        </p:tav>
                                        <p:tav tm="100000">
                                          <p:val>
                                            <p:fltVal val="0"/>
                                          </p:val>
                                        </p:tav>
                                      </p:tavLst>
                                    </p:anim>
                                    <p:animEffect transition="in" filter="fade">
                                      <p:cBhvr>
                                        <p:cTn id="20"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904003" y="410977"/>
            <a:ext cx="10557374" cy="669565"/>
          </a:xfrm>
        </p:spPr>
        <p:txBody>
          <a:bodyPr/>
          <a:lstStyle/>
          <a:p>
            <a:r>
              <a:rPr lang="en-US" b="1" dirty="0"/>
              <a:t>Document Manipulation</a:t>
            </a:r>
            <a:endParaRPr lang="en-ZA" dirty="0"/>
          </a:p>
          <a:p>
            <a:pPr lvl="0"/>
            <a:r>
              <a:rPr lang="en-US" dirty="0"/>
              <a:t>Other useful machines generally found in offices include the photocopier, which allows workers to make multiple copies of a document for reference and for sharing with colleagues, and shredders. The shredder is increasingly important with the prevalence of identity fraud. Shredders are used to destroy documents containing potentially important information about an individual's or company's accounts, preventing would-be fraudsters from using this information.</a:t>
            </a:r>
            <a:endParaRPr lang="en-ZA" dirty="0"/>
          </a:p>
        </p:txBody>
      </p:sp>
      <p:sp>
        <p:nvSpPr>
          <p:cNvPr id="3" name="AutoShape 2" descr="CCD Surveillanc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8194" name="Picture 2" descr="HP OfficeJet Pro 8730 All-in-One Printer | Nashu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4529" y="2418905"/>
            <a:ext cx="4988859" cy="4156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76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 calcmode="lin" valueType="num">
                                      <p:cBhvr>
                                        <p:cTn id="17" dur="1000" fill="hold"/>
                                        <p:tgtEl>
                                          <p:spTgt spid="8194"/>
                                        </p:tgtEl>
                                        <p:attrNameLst>
                                          <p:attrName>ppt_w</p:attrName>
                                        </p:attrNameLst>
                                      </p:cBhvr>
                                      <p:tavLst>
                                        <p:tav tm="0">
                                          <p:val>
                                            <p:fltVal val="0"/>
                                          </p:val>
                                        </p:tav>
                                        <p:tav tm="100000">
                                          <p:val>
                                            <p:strVal val="#ppt_w"/>
                                          </p:val>
                                        </p:tav>
                                      </p:tavLst>
                                    </p:anim>
                                    <p:anim calcmode="lin" valueType="num">
                                      <p:cBhvr>
                                        <p:cTn id="18" dur="1000" fill="hold"/>
                                        <p:tgtEl>
                                          <p:spTgt spid="8194"/>
                                        </p:tgtEl>
                                        <p:attrNameLst>
                                          <p:attrName>ppt_h</p:attrName>
                                        </p:attrNameLst>
                                      </p:cBhvr>
                                      <p:tavLst>
                                        <p:tav tm="0">
                                          <p:val>
                                            <p:fltVal val="0"/>
                                          </p:val>
                                        </p:tav>
                                        <p:tav tm="100000">
                                          <p:val>
                                            <p:strVal val="#ppt_h"/>
                                          </p:val>
                                        </p:tav>
                                      </p:tavLst>
                                    </p:anim>
                                    <p:anim calcmode="lin" valueType="num">
                                      <p:cBhvr>
                                        <p:cTn id="19" dur="1000" fill="hold"/>
                                        <p:tgtEl>
                                          <p:spTgt spid="8194"/>
                                        </p:tgtEl>
                                        <p:attrNameLst>
                                          <p:attrName>style.rotation</p:attrName>
                                        </p:attrNameLst>
                                      </p:cBhvr>
                                      <p:tavLst>
                                        <p:tav tm="0">
                                          <p:val>
                                            <p:fltVal val="90"/>
                                          </p:val>
                                        </p:tav>
                                        <p:tav tm="100000">
                                          <p:val>
                                            <p:fltVal val="0"/>
                                          </p:val>
                                        </p:tav>
                                      </p:tavLst>
                                    </p:anim>
                                    <p:animEffect transition="in" filter="fade">
                                      <p:cBhvr>
                                        <p:cTn id="20"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904003" y="410977"/>
            <a:ext cx="10557374" cy="669565"/>
          </a:xfrm>
        </p:spPr>
        <p:txBody>
          <a:bodyPr/>
          <a:lstStyle/>
          <a:p>
            <a:r>
              <a:rPr lang="en-US" b="1" dirty="0"/>
              <a:t>Communications</a:t>
            </a:r>
            <a:endParaRPr lang="en-ZA" dirty="0"/>
          </a:p>
          <a:p>
            <a:pPr lvl="0"/>
            <a:r>
              <a:rPr lang="en-US" dirty="0"/>
              <a:t>Professionals need to communicate with individuals both within their company and outside, so most offices will utilize a telephone system. This system will connect all of the workers in the office together and will have built-in features, which enable an individual to divert a call to a colleague, for example. Other functions of phone systems include conferencing, which allows multiple workers to join in the same conversation, and message recording capabilities. Professionals might also use advanced cell phones, such as BlackBerry devices, while away from their desk.</a:t>
            </a:r>
            <a:endParaRPr lang="en-ZA" dirty="0"/>
          </a:p>
        </p:txBody>
      </p:sp>
      <p:sp>
        <p:nvSpPr>
          <p:cNvPr id="3" name="AutoShape 2" descr="CCD Surveillanc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9218" name="Picture 2" descr="VoIP For An Office Telephone On A Virtual Office Setup | The Office Phone  System For Bus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7233" y="2674879"/>
            <a:ext cx="5401307" cy="3739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83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ounded Rectangular Callout 9"/>
          <p:cNvSpPr/>
          <p:nvPr/>
        </p:nvSpPr>
        <p:spPr>
          <a:xfrm>
            <a:off x="2554941" y="1344706"/>
            <a:ext cx="5377457" cy="2017060"/>
          </a:xfrm>
          <a:prstGeom prst="wedgeRoundRectCallout">
            <a:avLst>
              <a:gd name="adj1" fmla="val 84510"/>
              <a:gd name="adj2" fmla="val -50085"/>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 Placeholder 1"/>
          <p:cNvSpPr>
            <a:spLocks noGrp="1"/>
          </p:cNvSpPr>
          <p:nvPr>
            <p:ph type="body" sz="quarter" idx="19"/>
          </p:nvPr>
        </p:nvSpPr>
        <p:spPr>
          <a:xfrm>
            <a:off x="2879353" y="1527083"/>
            <a:ext cx="5053045" cy="669565"/>
          </a:xfrm>
        </p:spPr>
        <p:txBody>
          <a:bodyPr/>
          <a:lstStyle/>
          <a:p>
            <a:r>
              <a:rPr lang="en-US" dirty="0"/>
              <a:t>There will be specific operational, maintenance and safety requirements for use of this equipment.  These are often posted near the equipment, or provided in the manufacturer’s instructions, or during workplace training. </a:t>
            </a:r>
            <a:endParaRPr lang="en-ZA" dirty="0"/>
          </a:p>
        </p:txBody>
      </p:sp>
      <p:pic>
        <p:nvPicPr>
          <p:cNvPr id="4" name="Picture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902149" y="389964"/>
            <a:ext cx="2648874" cy="8774741"/>
          </a:xfrm>
          <a:prstGeom prst="rect">
            <a:avLst/>
          </a:prstGeom>
        </p:spPr>
      </p:pic>
    </p:spTree>
    <p:extLst>
      <p:ext uri="{BB962C8B-B14F-4D97-AF65-F5344CB8AC3E}">
        <p14:creationId xmlns:p14="http://schemas.microsoft.com/office/powerpoint/2010/main" val="192240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ounded Rectangular Callout 9"/>
          <p:cNvSpPr/>
          <p:nvPr/>
        </p:nvSpPr>
        <p:spPr>
          <a:xfrm>
            <a:off x="2554941" y="1344706"/>
            <a:ext cx="5377457" cy="1546412"/>
          </a:xfrm>
          <a:prstGeom prst="wedgeRoundRectCallout">
            <a:avLst>
              <a:gd name="adj1" fmla="val 84510"/>
              <a:gd name="adj2" fmla="val -50085"/>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 Placeholder 1"/>
          <p:cNvSpPr>
            <a:spLocks noGrp="1"/>
          </p:cNvSpPr>
          <p:nvPr>
            <p:ph type="body" sz="quarter" idx="19"/>
          </p:nvPr>
        </p:nvSpPr>
        <p:spPr>
          <a:xfrm>
            <a:off x="2879353" y="1527083"/>
            <a:ext cx="5053045" cy="669565"/>
          </a:xfrm>
        </p:spPr>
        <p:txBody>
          <a:bodyPr/>
          <a:lstStyle/>
          <a:p>
            <a:r>
              <a:rPr lang="en-US" dirty="0"/>
              <a:t>Your </a:t>
            </a:r>
            <a:r>
              <a:rPr lang="en-US" dirty="0" err="1"/>
              <a:t>organisation</a:t>
            </a:r>
            <a:r>
              <a:rPr lang="en-US" dirty="0"/>
              <a:t> will also have protocols and procedures regarding who can use the equipment and for what purposes.</a:t>
            </a:r>
            <a:endParaRPr lang="en-ZA" dirty="0"/>
          </a:p>
        </p:txBody>
      </p:sp>
      <p:pic>
        <p:nvPicPr>
          <p:cNvPr id="3" name="Picture 2"/>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864682" y="174811"/>
            <a:ext cx="2686657" cy="9068883"/>
          </a:xfrm>
          <a:prstGeom prst="rect">
            <a:avLst/>
          </a:prstGeom>
        </p:spPr>
      </p:pic>
    </p:spTree>
    <p:extLst>
      <p:ext uri="{BB962C8B-B14F-4D97-AF65-F5344CB8AC3E}">
        <p14:creationId xmlns:p14="http://schemas.microsoft.com/office/powerpoint/2010/main" val="179880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77109" y="2568008"/>
            <a:ext cx="10557375" cy="1136791"/>
          </a:xfrm>
        </p:spPr>
        <p:txBody>
          <a:bodyPr/>
          <a:lstStyle/>
          <a:p>
            <a:r>
              <a:rPr lang="en-US" b="1" dirty="0"/>
              <a:t>Instructions for operating equipment are understood and followed responsibly with due regard for safety. </a:t>
            </a:r>
            <a:endParaRPr lang="en-ZA" dirty="0"/>
          </a:p>
        </p:txBody>
      </p:sp>
    </p:spTree>
    <p:extLst>
      <p:ext uri="{BB962C8B-B14F-4D97-AF65-F5344CB8AC3E}">
        <p14:creationId xmlns:p14="http://schemas.microsoft.com/office/powerpoint/2010/main" val="3088403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ounded Rectangular Callout 9"/>
          <p:cNvSpPr/>
          <p:nvPr/>
        </p:nvSpPr>
        <p:spPr>
          <a:xfrm>
            <a:off x="2554941" y="1344706"/>
            <a:ext cx="5377457" cy="2057400"/>
          </a:xfrm>
          <a:prstGeom prst="wedgeRoundRectCallout">
            <a:avLst>
              <a:gd name="adj1" fmla="val 84510"/>
              <a:gd name="adj2" fmla="val -50085"/>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 Placeholder 1"/>
          <p:cNvSpPr>
            <a:spLocks noGrp="1"/>
          </p:cNvSpPr>
          <p:nvPr>
            <p:ph type="body" sz="quarter" idx="19"/>
          </p:nvPr>
        </p:nvSpPr>
        <p:spPr>
          <a:xfrm>
            <a:off x="2879353" y="1527083"/>
            <a:ext cx="5053045" cy="669565"/>
          </a:xfrm>
        </p:spPr>
        <p:txBody>
          <a:bodyPr/>
          <a:lstStyle/>
          <a:p>
            <a:r>
              <a:rPr lang="en-US" b="1" dirty="0"/>
              <a:t>Training</a:t>
            </a:r>
            <a:endParaRPr lang="en-ZA" dirty="0"/>
          </a:p>
          <a:p>
            <a:r>
              <a:rPr lang="en-US" dirty="0"/>
              <a:t>If you do not know how to use a piece of equipment in your </a:t>
            </a:r>
            <a:r>
              <a:rPr lang="en-US" dirty="0" err="1"/>
              <a:t>organisation</a:t>
            </a:r>
            <a:r>
              <a:rPr lang="en-US" dirty="0"/>
              <a:t>, it’s a good idea to ask for training in how to operate it correctly.</a:t>
            </a:r>
            <a:endParaRPr lang="en-ZA" dirty="0"/>
          </a:p>
        </p:txBody>
      </p:sp>
      <p:pic>
        <p:nvPicPr>
          <p:cNvPr id="4" name="Picture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892987" y="322729"/>
            <a:ext cx="2698377" cy="8994590"/>
          </a:xfrm>
          <a:prstGeom prst="rect">
            <a:avLst/>
          </a:prstGeom>
        </p:spPr>
      </p:pic>
    </p:spTree>
    <p:extLst>
      <p:ext uri="{BB962C8B-B14F-4D97-AF65-F5344CB8AC3E}">
        <p14:creationId xmlns:p14="http://schemas.microsoft.com/office/powerpoint/2010/main" val="122930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00"/>
                                  </p:iterate>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ounded Rectangular Callout 9"/>
          <p:cNvSpPr/>
          <p:nvPr/>
        </p:nvSpPr>
        <p:spPr>
          <a:xfrm>
            <a:off x="2554941" y="1344706"/>
            <a:ext cx="5377457" cy="1761565"/>
          </a:xfrm>
          <a:prstGeom prst="wedgeRoundRectCallout">
            <a:avLst>
              <a:gd name="adj1" fmla="val 84510"/>
              <a:gd name="adj2" fmla="val -50085"/>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 Placeholder 1"/>
          <p:cNvSpPr>
            <a:spLocks noGrp="1"/>
          </p:cNvSpPr>
          <p:nvPr>
            <p:ph type="body" sz="quarter" idx="19"/>
          </p:nvPr>
        </p:nvSpPr>
        <p:spPr>
          <a:xfrm>
            <a:off x="2879353" y="1527083"/>
            <a:ext cx="5053045" cy="669565"/>
          </a:xfrm>
        </p:spPr>
        <p:txBody>
          <a:bodyPr/>
          <a:lstStyle/>
          <a:p>
            <a:r>
              <a:rPr lang="en-US" dirty="0"/>
              <a:t>The training should include instructions for safe use and any related workplace procedures or protocols.  Examples of equipment requiring training could </a:t>
            </a:r>
            <a:r>
              <a:rPr lang="en-US" dirty="0" smtClean="0"/>
              <a:t>include the following on the next slide :</a:t>
            </a:r>
            <a:endParaRPr lang="en-ZA" dirty="0"/>
          </a:p>
        </p:txBody>
      </p:sp>
      <p:pic>
        <p:nvPicPr>
          <p:cNvPr id="4" name="Picture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892987" y="322729"/>
            <a:ext cx="2698377" cy="8994590"/>
          </a:xfrm>
          <a:prstGeom prst="rect">
            <a:avLst/>
          </a:prstGeom>
        </p:spPr>
      </p:pic>
    </p:spTree>
    <p:extLst>
      <p:ext uri="{BB962C8B-B14F-4D97-AF65-F5344CB8AC3E}">
        <p14:creationId xmlns:p14="http://schemas.microsoft.com/office/powerpoint/2010/main" val="131492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pPr marL="285750" lvl="0" indent="-285750">
              <a:buFont typeface="Arial" panose="020B0604020202020204" pitchFamily="34" charset="0"/>
              <a:buChar char="•"/>
            </a:pPr>
            <a:r>
              <a:rPr lang="en-US" sz="2000" dirty="0"/>
              <a:t>computers and computer systems</a:t>
            </a:r>
            <a:endParaRPr lang="en-ZA" sz="2000" dirty="0"/>
          </a:p>
          <a:p>
            <a:pPr marL="285750" lvl="0" indent="-285750">
              <a:buFont typeface="Arial" panose="020B0604020202020204" pitchFamily="34" charset="0"/>
              <a:buChar char="•"/>
            </a:pPr>
            <a:r>
              <a:rPr lang="en-US" sz="2000" dirty="0"/>
              <a:t>common office equipment such as photocopiers and faxes</a:t>
            </a:r>
            <a:endParaRPr lang="en-ZA" sz="2000" dirty="0"/>
          </a:p>
          <a:p>
            <a:pPr marL="285750" lvl="0" indent="-285750">
              <a:buFont typeface="Arial" panose="020B0604020202020204" pitchFamily="34" charset="0"/>
              <a:buChar char="•"/>
            </a:pPr>
            <a:r>
              <a:rPr lang="en-US" sz="2000" dirty="0"/>
              <a:t>equipment used to communicate between remote sites</a:t>
            </a:r>
            <a:endParaRPr lang="en-ZA" sz="2000" dirty="0"/>
          </a:p>
          <a:p>
            <a:pPr marL="285750" lvl="0" indent="-285750">
              <a:buFont typeface="Arial" panose="020B0604020202020204" pitchFamily="34" charset="0"/>
              <a:buChar char="•"/>
            </a:pPr>
            <a:r>
              <a:rPr lang="en-US" sz="2000" dirty="0"/>
              <a:t>specific equipment, or equipment adapted for assisting clients with a disability.</a:t>
            </a:r>
            <a:endParaRPr lang="en-ZA" sz="2000" dirty="0"/>
          </a:p>
          <a:p>
            <a:pPr marL="285750" indent="-285750">
              <a:buFont typeface="Arial" panose="020B0604020202020204" pitchFamily="34" charset="0"/>
              <a:buChar char="•"/>
            </a:pPr>
            <a:endParaRPr lang="en-ZA" sz="2000" dirty="0"/>
          </a:p>
        </p:txBody>
      </p:sp>
    </p:spTree>
    <p:extLst>
      <p:ext uri="{BB962C8B-B14F-4D97-AF65-F5344CB8AC3E}">
        <p14:creationId xmlns:p14="http://schemas.microsoft.com/office/powerpoint/2010/main" val="270538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a:fillRect/>
          </a:stretch>
        </p:blipFill>
        <p:spPr>
          <a:xfrm>
            <a:off x="0" y="429"/>
            <a:ext cx="12192000" cy="6857142"/>
          </a:xfrm>
          <a:prstGeom prst="rect">
            <a:avLst/>
          </a:prstGeom>
        </p:spPr>
      </p:pic>
      <p:sp>
        <p:nvSpPr>
          <p:cNvPr id="9" name="Rectangle 1"/>
          <p:cNvSpPr/>
          <p:nvPr/>
        </p:nvSpPr>
        <p:spPr>
          <a:xfrm>
            <a:off x="0" y="-429"/>
            <a:ext cx="12192000" cy="6858000"/>
          </a:xfrm>
          <a:prstGeom prst="rect">
            <a:avLst/>
          </a:prstGeom>
          <a:solidFill>
            <a:srgbClr val="0F161D">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 1"/>
          <p:cNvSpPr>
            <a:spLocks noGrp="1"/>
          </p:cNvSpPr>
          <p:nvPr>
            <p:ph type="body" sz="quarter" idx="10"/>
          </p:nvPr>
        </p:nvSpPr>
        <p:spPr/>
        <p:txBody>
          <a:bodyPr/>
          <a:lstStyle/>
          <a:p>
            <a:r>
              <a:rPr lang="en-US" dirty="0"/>
              <a:t>SESSION </a:t>
            </a:r>
            <a:r>
              <a:rPr lang="en-US" dirty="0" smtClean="0"/>
              <a:t>1</a:t>
            </a:r>
            <a:endParaRPr lang="ru-RU" dirty="0"/>
          </a:p>
        </p:txBody>
      </p:sp>
      <p:sp>
        <p:nvSpPr>
          <p:cNvPr id="5" name="Title"/>
          <p:cNvSpPr>
            <a:spLocks noGrp="1"/>
          </p:cNvSpPr>
          <p:nvPr>
            <p:ph type="ctrTitle"/>
          </p:nvPr>
        </p:nvSpPr>
        <p:spPr>
          <a:xfrm>
            <a:off x="1248937" y="2574277"/>
            <a:ext cx="10069551" cy="1374892"/>
          </a:xfrm>
        </p:spPr>
        <p:txBody>
          <a:bodyPr anchor="t">
            <a:noAutofit/>
          </a:bodyPr>
          <a:lstStyle/>
          <a:p>
            <a:r>
              <a:rPr lang="en-US" b="1" dirty="0"/>
              <a:t>Follow instructions to operate office equipment</a:t>
            </a:r>
            <a:endParaRPr lang="en-ZA" b="1" dirty="0"/>
          </a:p>
        </p:txBody>
      </p:sp>
      <p:sp>
        <p:nvSpPr>
          <p:cNvPr id="7" name="Rectangle 2"/>
          <p:cNvSpPr/>
          <p:nvPr/>
        </p:nvSpPr>
        <p:spPr>
          <a:xfrm>
            <a:off x="1401613" y="2081111"/>
            <a:ext cx="491584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lumMod val="60000"/>
                  <a:lumOff val="40000"/>
                </a:schemeClr>
              </a:solidFill>
            </a:endParaRPr>
          </a:p>
        </p:txBody>
      </p:sp>
    </p:spTree>
    <p:custDataLst>
      <p:tags r:id="rId1"/>
    </p:custDataLst>
    <p:extLst>
      <p:ext uri="{BB962C8B-B14F-4D97-AF65-F5344CB8AC3E}">
        <p14:creationId xmlns:p14="http://schemas.microsoft.com/office/powerpoint/2010/main" val="1809628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ounded Rectangular Callout 9"/>
          <p:cNvSpPr/>
          <p:nvPr/>
        </p:nvSpPr>
        <p:spPr>
          <a:xfrm>
            <a:off x="2554941" y="1344706"/>
            <a:ext cx="5377457" cy="2138082"/>
          </a:xfrm>
          <a:prstGeom prst="wedgeRoundRectCallout">
            <a:avLst>
              <a:gd name="adj1" fmla="val 84510"/>
              <a:gd name="adj2" fmla="val -50085"/>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 Placeholder 1"/>
          <p:cNvSpPr>
            <a:spLocks noGrp="1"/>
          </p:cNvSpPr>
          <p:nvPr>
            <p:ph type="body" sz="quarter" idx="19"/>
          </p:nvPr>
        </p:nvSpPr>
        <p:spPr>
          <a:xfrm>
            <a:off x="2879353" y="1527083"/>
            <a:ext cx="5053045" cy="669565"/>
          </a:xfrm>
        </p:spPr>
        <p:txBody>
          <a:bodyPr/>
          <a:lstStyle/>
          <a:p>
            <a:r>
              <a:rPr lang="en-US" dirty="0"/>
              <a:t>If your </a:t>
            </a:r>
            <a:r>
              <a:rPr lang="en-US" dirty="0" err="1"/>
              <a:t>organisation</a:t>
            </a:r>
            <a:r>
              <a:rPr lang="en-US" dirty="0"/>
              <a:t> replaces an existing piece of equipment with a newer model or different brand, you should receive training in operating the new equipment. Policies, procedures and protocols for accessing training in your workplace could include:</a:t>
            </a:r>
            <a:endParaRPr lang="en-ZA" dirty="0"/>
          </a:p>
        </p:txBody>
      </p:sp>
      <p:pic>
        <p:nvPicPr>
          <p:cNvPr id="3" name="Picture 2"/>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864682" y="174811"/>
            <a:ext cx="2686657" cy="9068883"/>
          </a:xfrm>
          <a:prstGeom prst="rect">
            <a:avLst/>
          </a:prstGeom>
        </p:spPr>
      </p:pic>
    </p:spTree>
    <p:extLst>
      <p:ext uri="{BB962C8B-B14F-4D97-AF65-F5344CB8AC3E}">
        <p14:creationId xmlns:p14="http://schemas.microsoft.com/office/powerpoint/2010/main" val="401503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pPr marL="342900" lvl="0" indent="-342900">
              <a:buFont typeface="Arial" panose="020B0604020202020204" pitchFamily="34" charset="0"/>
              <a:buChar char="•"/>
            </a:pPr>
            <a:r>
              <a:rPr lang="en-US" sz="2000" dirty="0"/>
              <a:t>a requirement to develop a personal training plan</a:t>
            </a:r>
            <a:endParaRPr lang="en-ZA" sz="2000" dirty="0"/>
          </a:p>
          <a:p>
            <a:pPr marL="342900" lvl="0" indent="-342900">
              <a:buFont typeface="Arial" panose="020B0604020202020204" pitchFamily="34" charset="0"/>
              <a:buChar char="•"/>
            </a:pPr>
            <a:r>
              <a:rPr lang="en-US" sz="2000" dirty="0"/>
              <a:t>procedures for requesting training</a:t>
            </a:r>
            <a:endParaRPr lang="en-ZA" sz="2000" dirty="0"/>
          </a:p>
          <a:p>
            <a:pPr marL="342900" lvl="0" indent="-342900">
              <a:buFont typeface="Arial" panose="020B0604020202020204" pitchFamily="34" charset="0"/>
              <a:buChar char="•"/>
            </a:pPr>
            <a:r>
              <a:rPr lang="en-US" sz="2000" dirty="0"/>
              <a:t>approval of costs and time off work to attend training courses</a:t>
            </a:r>
            <a:endParaRPr lang="en-ZA" sz="2000" dirty="0"/>
          </a:p>
          <a:p>
            <a:pPr marL="342900" lvl="0" indent="-342900">
              <a:buFont typeface="Arial" panose="020B0604020202020204" pitchFamily="34" charset="0"/>
              <a:buChar char="•"/>
            </a:pPr>
            <a:r>
              <a:rPr lang="en-US" sz="2000" dirty="0"/>
              <a:t>mandatory training for certain equipment.</a:t>
            </a:r>
            <a:endParaRPr lang="en-ZA" sz="2000" dirty="0"/>
          </a:p>
        </p:txBody>
      </p:sp>
    </p:spTree>
    <p:extLst>
      <p:ext uri="{BB962C8B-B14F-4D97-AF65-F5344CB8AC3E}">
        <p14:creationId xmlns:p14="http://schemas.microsoft.com/office/powerpoint/2010/main" val="34638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ounded Rectangular Callout 9"/>
          <p:cNvSpPr/>
          <p:nvPr/>
        </p:nvSpPr>
        <p:spPr>
          <a:xfrm>
            <a:off x="2554941" y="1344706"/>
            <a:ext cx="5377457" cy="1667435"/>
          </a:xfrm>
          <a:prstGeom prst="wedgeRoundRectCallout">
            <a:avLst>
              <a:gd name="adj1" fmla="val 84510"/>
              <a:gd name="adj2" fmla="val -50085"/>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 Placeholder 1"/>
          <p:cNvSpPr>
            <a:spLocks noGrp="1"/>
          </p:cNvSpPr>
          <p:nvPr>
            <p:ph type="body" sz="quarter" idx="19"/>
          </p:nvPr>
        </p:nvSpPr>
        <p:spPr>
          <a:xfrm>
            <a:off x="2879353" y="1527083"/>
            <a:ext cx="5053045" cy="669565"/>
          </a:xfrm>
        </p:spPr>
        <p:txBody>
          <a:bodyPr/>
          <a:lstStyle/>
          <a:p>
            <a:r>
              <a:rPr lang="en-US" dirty="0"/>
              <a:t>If your </a:t>
            </a:r>
            <a:r>
              <a:rPr lang="en-US" dirty="0" err="1"/>
              <a:t>organisation</a:t>
            </a:r>
            <a:r>
              <a:rPr lang="en-US" dirty="0"/>
              <a:t> is very small or in a remote location, you may need to travel to a training venue, complete training online, or have a co-worker teach you.</a:t>
            </a:r>
            <a:endParaRPr lang="en-ZA" dirty="0"/>
          </a:p>
        </p:txBody>
      </p:sp>
      <p:pic>
        <p:nvPicPr>
          <p:cNvPr id="3" name="Picture 2"/>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864682" y="174811"/>
            <a:ext cx="2686657" cy="9068883"/>
          </a:xfrm>
          <a:prstGeom prst="rect">
            <a:avLst/>
          </a:prstGeom>
        </p:spPr>
      </p:pic>
    </p:spTree>
    <p:extLst>
      <p:ext uri="{BB962C8B-B14F-4D97-AF65-F5344CB8AC3E}">
        <p14:creationId xmlns:p14="http://schemas.microsoft.com/office/powerpoint/2010/main" val="244372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809873" y="1675000"/>
            <a:ext cx="10557374" cy="669565"/>
          </a:xfrm>
        </p:spPr>
        <p:txBody>
          <a:bodyPr/>
          <a:lstStyle/>
          <a:p>
            <a:pPr lvl="0"/>
            <a:r>
              <a:rPr lang="en-US" b="1" dirty="0"/>
              <a:t>A method of documenting and tracking equipment purchases</a:t>
            </a:r>
            <a:endParaRPr lang="en-ZA" b="1" dirty="0"/>
          </a:p>
          <a:p>
            <a:pPr lvl="0"/>
            <a:r>
              <a:rPr lang="en-US" dirty="0"/>
              <a:t>Systems for inventory</a:t>
            </a:r>
            <a:endParaRPr lang="en-ZA" dirty="0"/>
          </a:p>
          <a:p>
            <a:pPr lvl="1"/>
            <a:r>
              <a:rPr lang="en-US" dirty="0"/>
              <a:t>Master inventory sheet contains all pertinent information</a:t>
            </a:r>
            <a:endParaRPr lang="en-ZA" dirty="0"/>
          </a:p>
          <a:p>
            <a:pPr lvl="1"/>
            <a:r>
              <a:rPr lang="en-US" dirty="0"/>
              <a:t>Detailed inventory forms may include</a:t>
            </a:r>
            <a:endParaRPr lang="en-ZA" dirty="0"/>
          </a:p>
          <a:p>
            <a:pPr lvl="2"/>
            <a:r>
              <a:rPr lang="en-US" dirty="0"/>
              <a:t>Name of equipment</a:t>
            </a:r>
            <a:endParaRPr lang="en-ZA" dirty="0"/>
          </a:p>
          <a:p>
            <a:pPr lvl="2"/>
            <a:r>
              <a:rPr lang="en-US" dirty="0"/>
              <a:t>Description</a:t>
            </a:r>
            <a:endParaRPr lang="en-ZA" dirty="0"/>
          </a:p>
          <a:p>
            <a:pPr lvl="2"/>
            <a:r>
              <a:rPr lang="en-US" dirty="0"/>
              <a:t>Model and registration numbers</a:t>
            </a:r>
            <a:endParaRPr lang="en-ZA" dirty="0"/>
          </a:p>
          <a:p>
            <a:pPr lvl="2"/>
            <a:r>
              <a:rPr lang="en-US" dirty="0"/>
              <a:t>Date and place of purchase</a:t>
            </a:r>
            <a:endParaRPr lang="en-ZA" dirty="0"/>
          </a:p>
          <a:p>
            <a:pPr lvl="2"/>
            <a:r>
              <a:rPr lang="en-US" dirty="0"/>
              <a:t>Product warranty and estimated life</a:t>
            </a:r>
            <a:endParaRPr lang="en-ZA" dirty="0"/>
          </a:p>
          <a:p>
            <a:pPr lvl="2"/>
            <a:r>
              <a:rPr lang="en-US" dirty="0"/>
              <a:t>Maintenance and service contracts</a:t>
            </a:r>
            <a:endParaRPr lang="en-ZA" dirty="0"/>
          </a:p>
          <a:p>
            <a:endParaRPr lang="en-ZA" dirty="0"/>
          </a:p>
        </p:txBody>
      </p:sp>
    </p:spTree>
    <p:extLst>
      <p:ext uri="{BB962C8B-B14F-4D97-AF65-F5344CB8AC3E}">
        <p14:creationId xmlns:p14="http://schemas.microsoft.com/office/powerpoint/2010/main" val="324930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fade">
                                      <p:cBhvr>
                                        <p:cTn id="36"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77109" y="2568008"/>
            <a:ext cx="10557375" cy="1136791"/>
          </a:xfrm>
        </p:spPr>
        <p:txBody>
          <a:bodyPr/>
          <a:lstStyle/>
          <a:p>
            <a:r>
              <a:rPr lang="en-US" b="1" dirty="0"/>
              <a:t>Common problems or faults that occur on a routine basis are identified and solved following the manufacturer's instructions. </a:t>
            </a:r>
            <a:endParaRPr lang="en-ZA" dirty="0"/>
          </a:p>
        </p:txBody>
      </p:sp>
    </p:spTree>
    <p:extLst>
      <p:ext uri="{BB962C8B-B14F-4D97-AF65-F5344CB8AC3E}">
        <p14:creationId xmlns:p14="http://schemas.microsoft.com/office/powerpoint/2010/main" val="908322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b="1" dirty="0"/>
              <a:t>Computers run slow</a:t>
            </a:r>
            <a:endParaRPr lang="en-ZA" dirty="0"/>
          </a:p>
          <a:p>
            <a:r>
              <a:rPr lang="en-US" dirty="0"/>
              <a:t>May be due to: (1) hardware configuration too: Computer CPU, motherboard, memory configuration is too low, run the program will be very slow. By increasing the memory (at least more than 256M) and other ways accelerate. But the computer is usually 3 to 5 years should be updated. (2) System poisoning: a computer even without Internet access should also install antivirus software, such as anti-virus software can not remove the virus, you must reinstall the operating system (Windows). (3) System disk (C drive) is too small: if the drive is bigger, if the C drive is too small, too slow will cause the program to run, C drive capacity should be at least 8G or more. Proposed re-allocation of C driving capacity.</a:t>
            </a:r>
            <a:endParaRPr lang="en-ZA" dirty="0"/>
          </a:p>
          <a:p>
            <a:endParaRPr lang="en-ZA" dirty="0"/>
          </a:p>
        </p:txBody>
      </p:sp>
    </p:spTree>
    <p:extLst>
      <p:ext uri="{BB962C8B-B14F-4D97-AF65-F5344CB8AC3E}">
        <p14:creationId xmlns:p14="http://schemas.microsoft.com/office/powerpoint/2010/main" val="16904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b="1" dirty="0"/>
              <a:t>Desktop computer is usually too loud</a:t>
            </a:r>
            <a:endParaRPr lang="en-ZA" dirty="0"/>
          </a:p>
          <a:p>
            <a:r>
              <a:rPr lang="en-US" dirty="0"/>
              <a:t>CPU fan or power supply cooling fan failure causes abnormal sound, you can replace the cooling fan.</a:t>
            </a:r>
            <a:endParaRPr lang="en-ZA" dirty="0"/>
          </a:p>
          <a:p>
            <a:r>
              <a:rPr lang="en-US" b="1" dirty="0"/>
              <a:t>Printer or fax machine does not feed paper</a:t>
            </a:r>
            <a:endParaRPr lang="en-ZA" dirty="0"/>
          </a:p>
          <a:p>
            <a:r>
              <a:rPr lang="en-US" dirty="0"/>
              <a:t>May be due to: 1, paper thin (80 grams), thick (150 grams) or uneven. 2, the pickup roller (Pick-Roller) fault, not the paper into the machine, you need to repair or replace the parts.</a:t>
            </a:r>
            <a:endParaRPr lang="en-ZA" dirty="0"/>
          </a:p>
          <a:p>
            <a:r>
              <a:rPr lang="en-US" dirty="0"/>
              <a:t>If the fax machine or a fax copy manuscript lines appear black lines, it is likely to be contaminated scanner (usually coated with a manuscript result in correction fluid).</a:t>
            </a:r>
            <a:endParaRPr lang="en-ZA" dirty="0"/>
          </a:p>
          <a:p>
            <a:r>
              <a:rPr lang="en-US" dirty="0"/>
              <a:t>Open the machine front panel, use cotton balls dipped in alcohol or water cleaning the bottom of the long strip of transparent glass article.</a:t>
            </a:r>
            <a:endParaRPr lang="en-ZA" dirty="0"/>
          </a:p>
        </p:txBody>
      </p:sp>
    </p:spTree>
    <p:extLst>
      <p:ext uri="{BB962C8B-B14F-4D97-AF65-F5344CB8AC3E}">
        <p14:creationId xmlns:p14="http://schemas.microsoft.com/office/powerpoint/2010/main" val="140782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b="1" dirty="0"/>
              <a:t>Copier from copying line feeder</a:t>
            </a:r>
            <a:endParaRPr lang="en-ZA" dirty="0"/>
          </a:p>
          <a:p>
            <a:r>
              <a:rPr lang="en-US" dirty="0"/>
              <a:t>Above copiers ADF, you can also copy several dozen articles. If the manuscript copy from the feeder lines appear black, while the copy does not appear from the cover bottom lines, it is likely to be below the scanner feeder to be contaminated. Can be pushed from the feeder, see the draft of a long strip sets side of the transparent glass, with a cotton ball dipped in alcohol or water to clean it.</a:t>
            </a:r>
            <a:endParaRPr lang="en-ZA" dirty="0"/>
          </a:p>
        </p:txBody>
      </p:sp>
    </p:spTree>
    <p:extLst>
      <p:ext uri="{BB962C8B-B14F-4D97-AF65-F5344CB8AC3E}">
        <p14:creationId xmlns:p14="http://schemas.microsoft.com/office/powerpoint/2010/main" val="416987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77109" y="2568008"/>
            <a:ext cx="10557375" cy="1136791"/>
          </a:xfrm>
        </p:spPr>
        <p:txBody>
          <a:bodyPr/>
          <a:lstStyle/>
          <a:p>
            <a:r>
              <a:rPr lang="en-US" b="1" dirty="0"/>
              <a:t>Persistent and non-routine problems/faults that require specialist technical skills are </a:t>
            </a:r>
            <a:r>
              <a:rPr lang="en-US" b="1" dirty="0" err="1"/>
              <a:t>recognised</a:t>
            </a:r>
            <a:r>
              <a:rPr lang="en-US" b="1" dirty="0"/>
              <a:t> and reported to the relevant authority. </a:t>
            </a:r>
            <a:endParaRPr lang="en-ZA" dirty="0"/>
          </a:p>
        </p:txBody>
      </p:sp>
    </p:spTree>
    <p:extLst>
      <p:ext uri="{BB962C8B-B14F-4D97-AF65-F5344CB8AC3E}">
        <p14:creationId xmlns:p14="http://schemas.microsoft.com/office/powerpoint/2010/main" val="1041333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ounded Rectangular Callout 9"/>
          <p:cNvSpPr/>
          <p:nvPr/>
        </p:nvSpPr>
        <p:spPr>
          <a:xfrm>
            <a:off x="2554941" y="1344706"/>
            <a:ext cx="5377457" cy="1667435"/>
          </a:xfrm>
          <a:prstGeom prst="wedgeRoundRectCallout">
            <a:avLst>
              <a:gd name="adj1" fmla="val 84510"/>
              <a:gd name="adj2" fmla="val -50085"/>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 Placeholder 1"/>
          <p:cNvSpPr>
            <a:spLocks noGrp="1"/>
          </p:cNvSpPr>
          <p:nvPr>
            <p:ph type="body" sz="quarter" idx="19"/>
          </p:nvPr>
        </p:nvSpPr>
        <p:spPr>
          <a:xfrm>
            <a:off x="2812118" y="1441623"/>
            <a:ext cx="5053045" cy="669565"/>
          </a:xfrm>
        </p:spPr>
        <p:txBody>
          <a:bodyPr/>
          <a:lstStyle/>
          <a:p>
            <a:r>
              <a:rPr lang="en-US" b="1" i="1" dirty="0"/>
              <a:t>Equipment faults</a:t>
            </a:r>
            <a:endParaRPr lang="en-ZA" dirty="0"/>
          </a:p>
          <a:p>
            <a:r>
              <a:rPr lang="en-US" dirty="0"/>
              <a:t>Equipment faults, need to be accurately identified and prompt action needs to be taken to address the fault through either:</a:t>
            </a:r>
            <a:endParaRPr lang="en-ZA" dirty="0"/>
          </a:p>
        </p:txBody>
      </p:sp>
      <p:pic>
        <p:nvPicPr>
          <p:cNvPr id="3" name="Picture 2"/>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864682" y="174811"/>
            <a:ext cx="2686657" cy="9068883"/>
          </a:xfrm>
          <a:prstGeom prst="rect">
            <a:avLst/>
          </a:prstGeom>
        </p:spPr>
      </p:pic>
    </p:spTree>
    <p:extLst>
      <p:ext uri="{BB962C8B-B14F-4D97-AF65-F5344CB8AC3E}">
        <p14:creationId xmlns:p14="http://schemas.microsoft.com/office/powerpoint/2010/main" val="75969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00"/>
                                  </p:iterate>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985842" y="345687"/>
            <a:ext cx="2267597" cy="8936345"/>
          </a:xfrm>
          <a:prstGeom prst="rect">
            <a:avLst/>
          </a:prstGeom>
        </p:spPr>
      </p:pic>
      <p:sp>
        <p:nvSpPr>
          <p:cNvPr id="10" name="Rounded Rectangular Callout 9"/>
          <p:cNvSpPr/>
          <p:nvPr/>
        </p:nvSpPr>
        <p:spPr>
          <a:xfrm>
            <a:off x="2531880" y="1855694"/>
            <a:ext cx="5284694" cy="2501153"/>
          </a:xfrm>
          <a:prstGeom prst="wedgeRoundRectCallout">
            <a:avLst>
              <a:gd name="adj1" fmla="val 84511"/>
              <a:gd name="adj2" fmla="val -68703"/>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 Placeholder 1"/>
          <p:cNvSpPr>
            <a:spLocks noGrp="1"/>
          </p:cNvSpPr>
          <p:nvPr>
            <p:ph type="body" sz="quarter" idx="19"/>
          </p:nvPr>
        </p:nvSpPr>
        <p:spPr>
          <a:xfrm>
            <a:off x="2763529" y="2078412"/>
            <a:ext cx="5053045" cy="669565"/>
          </a:xfrm>
        </p:spPr>
        <p:txBody>
          <a:bodyPr/>
          <a:lstStyle/>
          <a:p>
            <a:r>
              <a:rPr lang="en-US" dirty="0" smtClean="0"/>
              <a:t>To </a:t>
            </a:r>
            <a:r>
              <a:rPr lang="en-US" dirty="0"/>
              <a:t>function as an effective and productive member of your </a:t>
            </a:r>
            <a:r>
              <a:rPr lang="en-US" dirty="0" err="1"/>
              <a:t>organisation</a:t>
            </a:r>
            <a:r>
              <a:rPr lang="en-US" dirty="0"/>
              <a:t>, it is important that you know how to select equipment that is appropriate for the task, and then use it in accordance with designated instructions. The maintenance of that equipment is also critical to ensure that it is always operational.</a:t>
            </a:r>
            <a:endParaRPr lang="en-ZA" dirty="0"/>
          </a:p>
        </p:txBody>
      </p:sp>
    </p:spTree>
    <p:extLst>
      <p:ext uri="{BB962C8B-B14F-4D97-AF65-F5344CB8AC3E}">
        <p14:creationId xmlns:p14="http://schemas.microsoft.com/office/powerpoint/2010/main" val="10354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Abs val="100"/>
                                  </p:iterate>
                                  <p:childTnLst>
                                    <p:set>
                                      <p:cBhvr>
                                        <p:cTn id="17"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ounded Rectangular Callout 9"/>
          <p:cNvSpPr/>
          <p:nvPr/>
        </p:nvSpPr>
        <p:spPr>
          <a:xfrm>
            <a:off x="2554941" y="1344706"/>
            <a:ext cx="5377457" cy="1667435"/>
          </a:xfrm>
          <a:prstGeom prst="wedgeRoundRectCallout">
            <a:avLst>
              <a:gd name="adj1" fmla="val 84510"/>
              <a:gd name="adj2" fmla="val -50085"/>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 Placeholder 1"/>
          <p:cNvSpPr>
            <a:spLocks noGrp="1"/>
          </p:cNvSpPr>
          <p:nvPr>
            <p:ph type="body" sz="quarter" idx="19"/>
          </p:nvPr>
        </p:nvSpPr>
        <p:spPr>
          <a:xfrm>
            <a:off x="2812118" y="1441623"/>
            <a:ext cx="5053045" cy="669565"/>
          </a:xfrm>
        </p:spPr>
        <p:txBody>
          <a:bodyPr/>
          <a:lstStyle/>
          <a:p>
            <a:pPr marL="285750" lvl="0" indent="-285750">
              <a:buFont typeface="Arial" panose="020B0604020202020204" pitchFamily="34" charset="0"/>
              <a:buChar char="•"/>
            </a:pPr>
            <a:r>
              <a:rPr lang="en-US" dirty="0"/>
              <a:t>routine repair in accordance with manufacturer's instructions, or</a:t>
            </a:r>
            <a:endParaRPr lang="en-ZA" dirty="0"/>
          </a:p>
          <a:p>
            <a:pPr marL="285750" lvl="0" indent="-285750">
              <a:buFont typeface="Arial" panose="020B0604020202020204" pitchFamily="34" charset="0"/>
              <a:buChar char="•"/>
            </a:pPr>
            <a:r>
              <a:rPr lang="en-US" dirty="0"/>
              <a:t>through reporting the fault to the nominated person or section.</a:t>
            </a:r>
            <a:endParaRPr lang="en-ZA" dirty="0"/>
          </a:p>
        </p:txBody>
      </p:sp>
      <p:pic>
        <p:nvPicPr>
          <p:cNvPr id="3" name="Picture 2"/>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864682" y="174811"/>
            <a:ext cx="2686657" cy="9068883"/>
          </a:xfrm>
          <a:prstGeom prst="rect">
            <a:avLst/>
          </a:prstGeom>
        </p:spPr>
      </p:pic>
    </p:spTree>
    <p:extLst>
      <p:ext uri="{BB962C8B-B14F-4D97-AF65-F5344CB8AC3E}">
        <p14:creationId xmlns:p14="http://schemas.microsoft.com/office/powerpoint/2010/main" val="379529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00"/>
                                  </p:iterate>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ounded Rectangular Callout 9"/>
          <p:cNvSpPr/>
          <p:nvPr/>
        </p:nvSpPr>
        <p:spPr>
          <a:xfrm>
            <a:off x="2554941" y="1344706"/>
            <a:ext cx="5377457" cy="2218765"/>
          </a:xfrm>
          <a:prstGeom prst="wedgeRoundRectCallout">
            <a:avLst>
              <a:gd name="adj1" fmla="val 84510"/>
              <a:gd name="adj2" fmla="val -50085"/>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 Placeholder 1"/>
          <p:cNvSpPr>
            <a:spLocks noGrp="1"/>
          </p:cNvSpPr>
          <p:nvPr>
            <p:ph type="body" sz="quarter" idx="19"/>
          </p:nvPr>
        </p:nvSpPr>
        <p:spPr>
          <a:xfrm>
            <a:off x="2812118" y="1441623"/>
            <a:ext cx="5053045" cy="669565"/>
          </a:xfrm>
        </p:spPr>
        <p:txBody>
          <a:bodyPr/>
          <a:lstStyle/>
          <a:p>
            <a:r>
              <a:rPr lang="en-US" dirty="0"/>
              <a:t>In the modern office, there is a reliance on computer and technology to allow daily functions to be performed. Faults or unserviceable, equipment can reduce productivity, considerably. Therefore, prompt and suitable action needs to be taken when faults are identified.</a:t>
            </a:r>
            <a:endParaRPr lang="en-ZA" dirty="0"/>
          </a:p>
        </p:txBody>
      </p:sp>
      <p:pic>
        <p:nvPicPr>
          <p:cNvPr id="3" name="Picture 2"/>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864682" y="174811"/>
            <a:ext cx="2686657" cy="9068883"/>
          </a:xfrm>
          <a:prstGeom prst="rect">
            <a:avLst/>
          </a:prstGeom>
        </p:spPr>
      </p:pic>
    </p:spTree>
    <p:extLst>
      <p:ext uri="{BB962C8B-B14F-4D97-AF65-F5344CB8AC3E}">
        <p14:creationId xmlns:p14="http://schemas.microsoft.com/office/powerpoint/2010/main" val="44233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dirty="0"/>
              <a:t>1. Adequate practical knowledge of office staff - It doesn't really take a genius to troubleshoot common office equipment problems, especially when the staff have sufficient technical familiarity, common sense will also do, with these equipment.</a:t>
            </a:r>
            <a:endParaRPr lang="en-ZA" dirty="0"/>
          </a:p>
          <a:p>
            <a:r>
              <a:rPr lang="en-US" dirty="0"/>
              <a:t>2. Regular maintenance checks - Prevention is better than cure. Habitual check-ups of your office equipment keep them well-oiled, so to speak, and avoid any possible downtime. Although, of course, it doesn't really make it foolproof, you're definitely reducing any possible downtime.</a:t>
            </a:r>
            <a:endParaRPr lang="en-ZA" dirty="0"/>
          </a:p>
          <a:p>
            <a:r>
              <a:rPr lang="en-US" dirty="0"/>
              <a:t>3. Quality office equipment - Quality comes with a price, that's a fact. However, in the long run, it may prove to be a more practical choice than purchasing a lesser priced counterpart.  With these tips, you will be sure to have lesser occurrences of downtime and a longer life for your office equipment. You save money by not calling in maintenance for every little technical problem that arises. You can also save money when there is less downtime at the office.</a:t>
            </a:r>
            <a:endParaRPr lang="en-ZA" dirty="0"/>
          </a:p>
          <a:p>
            <a:endParaRPr lang="en-ZA" dirty="0"/>
          </a:p>
        </p:txBody>
      </p:sp>
      <p:sp>
        <p:nvSpPr>
          <p:cNvPr id="3" name="Title 2"/>
          <p:cNvSpPr>
            <a:spLocks noGrp="1"/>
          </p:cNvSpPr>
          <p:nvPr>
            <p:ph type="title"/>
          </p:nvPr>
        </p:nvSpPr>
        <p:spPr/>
        <p:txBody>
          <a:bodyPr/>
          <a:lstStyle/>
          <a:p>
            <a:endParaRPr lang="en-ZA"/>
          </a:p>
        </p:txBody>
      </p:sp>
    </p:spTree>
    <p:extLst>
      <p:ext uri="{BB962C8B-B14F-4D97-AF65-F5344CB8AC3E}">
        <p14:creationId xmlns:p14="http://schemas.microsoft.com/office/powerpoint/2010/main" val="417098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ounded Rectangular Callout 9"/>
          <p:cNvSpPr/>
          <p:nvPr/>
        </p:nvSpPr>
        <p:spPr>
          <a:xfrm>
            <a:off x="2649911" y="1441623"/>
            <a:ext cx="5377457" cy="871271"/>
          </a:xfrm>
          <a:prstGeom prst="wedgeRoundRectCallout">
            <a:avLst>
              <a:gd name="adj1" fmla="val 84510"/>
              <a:gd name="adj2" fmla="val -50085"/>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 Placeholder 1"/>
          <p:cNvSpPr>
            <a:spLocks noGrp="1"/>
          </p:cNvSpPr>
          <p:nvPr>
            <p:ph type="body" sz="quarter" idx="19"/>
          </p:nvPr>
        </p:nvSpPr>
        <p:spPr>
          <a:xfrm>
            <a:off x="2812118" y="1441623"/>
            <a:ext cx="5053045" cy="669565"/>
          </a:xfrm>
        </p:spPr>
        <p:txBody>
          <a:bodyPr/>
          <a:lstStyle/>
          <a:p>
            <a:r>
              <a:rPr lang="en-ZA" b="1" dirty="0" smtClean="0"/>
              <a:t>Very well then we are done with our first session see you in the next one bye!</a:t>
            </a:r>
            <a:endParaRPr lang="en-ZA" b="1" dirty="0"/>
          </a:p>
        </p:txBody>
      </p:sp>
      <p:pic>
        <p:nvPicPr>
          <p:cNvPr id="4" name="Picture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928847" y="351502"/>
            <a:ext cx="2420014" cy="8901197"/>
          </a:xfrm>
          <a:prstGeom prst="rect">
            <a:avLst/>
          </a:prstGeom>
        </p:spPr>
      </p:pic>
    </p:spTree>
    <p:extLst>
      <p:ext uri="{BB962C8B-B14F-4D97-AF65-F5344CB8AC3E}">
        <p14:creationId xmlns:p14="http://schemas.microsoft.com/office/powerpoint/2010/main" val="230253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ounded Rectangular Callout 9"/>
          <p:cNvSpPr/>
          <p:nvPr/>
        </p:nvSpPr>
        <p:spPr>
          <a:xfrm>
            <a:off x="2647704" y="1344706"/>
            <a:ext cx="5284694" cy="892283"/>
          </a:xfrm>
          <a:prstGeom prst="wedgeRoundRectCallout">
            <a:avLst>
              <a:gd name="adj1" fmla="val 85019"/>
              <a:gd name="adj2" fmla="val -35548"/>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 Placeholder 1"/>
          <p:cNvSpPr>
            <a:spLocks noGrp="1"/>
          </p:cNvSpPr>
          <p:nvPr>
            <p:ph type="body" sz="quarter" idx="19"/>
          </p:nvPr>
        </p:nvSpPr>
        <p:spPr>
          <a:xfrm>
            <a:off x="2879353" y="1567424"/>
            <a:ext cx="5053045" cy="669565"/>
          </a:xfrm>
        </p:spPr>
        <p:txBody>
          <a:bodyPr/>
          <a:lstStyle/>
          <a:p>
            <a:r>
              <a:rPr lang="en-US" dirty="0"/>
              <a:t>At the end you should be able to</a:t>
            </a:r>
            <a:r>
              <a:rPr lang="en-US" dirty="0" smtClean="0"/>
              <a:t>:</a:t>
            </a:r>
            <a:endParaRPr lang="en-ZA" dirty="0"/>
          </a:p>
        </p:txBody>
      </p:sp>
      <p:pic>
        <p:nvPicPr>
          <p:cNvPr id="3" name="Picture 2"/>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768991" y="416859"/>
            <a:ext cx="2566880" cy="8664576"/>
          </a:xfrm>
          <a:prstGeom prst="rect">
            <a:avLst/>
          </a:prstGeom>
        </p:spPr>
      </p:pic>
    </p:spTree>
    <p:extLst>
      <p:ext uri="{BB962C8B-B14F-4D97-AF65-F5344CB8AC3E}">
        <p14:creationId xmlns:p14="http://schemas.microsoft.com/office/powerpoint/2010/main" val="108903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pPr marL="285750" lvl="0" indent="-285750">
              <a:buFont typeface="Arial" panose="020B0604020202020204" pitchFamily="34" charset="0"/>
              <a:buChar char="•"/>
            </a:pPr>
            <a:r>
              <a:rPr lang="en-US" dirty="0"/>
              <a:t>select and use equipment appropriate to the task according to </a:t>
            </a:r>
            <a:r>
              <a:rPr lang="en-US" dirty="0" err="1"/>
              <a:t>organisational</a:t>
            </a:r>
            <a:r>
              <a:rPr lang="en-US" dirty="0"/>
              <a:t> procedures and manufacturers’ instructions</a:t>
            </a:r>
            <a:endParaRPr lang="en-ZA" dirty="0"/>
          </a:p>
          <a:p>
            <a:pPr marL="285750" lvl="0" indent="-285750">
              <a:buFont typeface="Arial" panose="020B0604020202020204" pitchFamily="34" charset="0"/>
              <a:buChar char="•"/>
            </a:pPr>
            <a:r>
              <a:rPr lang="en-US" dirty="0"/>
              <a:t>store and dispose of equipment and materials in accordance with </a:t>
            </a:r>
            <a:r>
              <a:rPr lang="en-US" dirty="0" err="1"/>
              <a:t>organisational</a:t>
            </a:r>
            <a:r>
              <a:rPr lang="en-US" dirty="0"/>
              <a:t> procedures</a:t>
            </a:r>
            <a:endParaRPr lang="en-ZA" dirty="0"/>
          </a:p>
          <a:p>
            <a:pPr marL="285750" lvl="0" indent="-285750">
              <a:buFont typeface="Arial" panose="020B0604020202020204" pitchFamily="34" charset="0"/>
              <a:buChar char="•"/>
            </a:pPr>
            <a:r>
              <a:rPr lang="en-US" dirty="0"/>
              <a:t>deal with issues and problems arising from the operation of equipment in accordance with </a:t>
            </a:r>
            <a:r>
              <a:rPr lang="en-US" dirty="0" err="1"/>
              <a:t>organisational</a:t>
            </a:r>
            <a:r>
              <a:rPr lang="en-US" dirty="0"/>
              <a:t> protocol</a:t>
            </a:r>
            <a:endParaRPr lang="en-ZA" dirty="0"/>
          </a:p>
          <a:p>
            <a:pPr marL="285750" lvl="0" indent="-285750">
              <a:buFont typeface="Arial" panose="020B0604020202020204" pitchFamily="34" charset="0"/>
              <a:buChar char="•"/>
            </a:pPr>
            <a:r>
              <a:rPr lang="en-US" dirty="0"/>
              <a:t>undertake training to use particular equipment as needed.</a:t>
            </a:r>
            <a:endParaRPr lang="en-ZA" dirty="0"/>
          </a:p>
          <a:p>
            <a:endParaRPr lang="en-ZA" dirty="0"/>
          </a:p>
        </p:txBody>
      </p:sp>
      <p:sp>
        <p:nvSpPr>
          <p:cNvPr id="3" name="Title 2"/>
          <p:cNvSpPr>
            <a:spLocks noGrp="1"/>
          </p:cNvSpPr>
          <p:nvPr>
            <p:ph type="title"/>
          </p:nvPr>
        </p:nvSpPr>
        <p:spPr/>
        <p:txBody>
          <a:bodyPr/>
          <a:lstStyle/>
          <a:p>
            <a:endParaRPr lang="en-ZA"/>
          </a:p>
        </p:txBody>
      </p:sp>
    </p:spTree>
    <p:extLst>
      <p:ext uri="{BB962C8B-B14F-4D97-AF65-F5344CB8AC3E}">
        <p14:creationId xmlns:p14="http://schemas.microsoft.com/office/powerpoint/2010/main" val="394092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77109" y="2568008"/>
            <a:ext cx="10557375" cy="1136791"/>
          </a:xfrm>
        </p:spPr>
        <p:txBody>
          <a:bodyPr/>
          <a:lstStyle/>
          <a:p>
            <a:r>
              <a:rPr lang="en-US" b="1" dirty="0"/>
              <a:t>The equipment used in own area of responsibility is identified in terms of function. </a:t>
            </a:r>
            <a:endParaRPr lang="en-ZA" dirty="0"/>
          </a:p>
        </p:txBody>
      </p:sp>
    </p:spTree>
    <p:extLst>
      <p:ext uri="{BB962C8B-B14F-4D97-AF65-F5344CB8AC3E}">
        <p14:creationId xmlns:p14="http://schemas.microsoft.com/office/powerpoint/2010/main" val="3652750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ounded Rectangular Callout 9"/>
          <p:cNvSpPr/>
          <p:nvPr/>
        </p:nvSpPr>
        <p:spPr>
          <a:xfrm>
            <a:off x="2554941" y="1344705"/>
            <a:ext cx="5377457" cy="3133165"/>
          </a:xfrm>
          <a:prstGeom prst="wedgeRoundRectCallout">
            <a:avLst>
              <a:gd name="adj1" fmla="val 84510"/>
              <a:gd name="adj2" fmla="val -50085"/>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 Placeholder 1"/>
          <p:cNvSpPr>
            <a:spLocks noGrp="1"/>
          </p:cNvSpPr>
          <p:nvPr>
            <p:ph type="body" sz="quarter" idx="19"/>
          </p:nvPr>
        </p:nvSpPr>
        <p:spPr>
          <a:xfrm>
            <a:off x="2879353" y="1527083"/>
            <a:ext cx="5053045" cy="669565"/>
          </a:xfrm>
        </p:spPr>
        <p:txBody>
          <a:bodyPr/>
          <a:lstStyle/>
          <a:p>
            <a:r>
              <a:rPr lang="en-US" b="1" dirty="0"/>
              <a:t>Workplace equipment and machines</a:t>
            </a:r>
            <a:endParaRPr lang="en-ZA" dirty="0"/>
          </a:p>
          <a:p>
            <a:r>
              <a:rPr lang="en-US" dirty="0"/>
              <a:t>As a communities and disability services worker you may use a range of office equipment, specialist equipment to support clients with a disability, or technology to support communication in rural and remote areas. There may be a great variation in the operating procedures and maintenance tasks associated with workplace equipment.</a:t>
            </a:r>
            <a:endParaRPr lang="en-ZA" dirty="0"/>
          </a:p>
        </p:txBody>
      </p:sp>
      <p:pic>
        <p:nvPicPr>
          <p:cNvPr id="4" name="Picture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902149" y="389964"/>
            <a:ext cx="2648874" cy="8774741"/>
          </a:xfrm>
          <a:prstGeom prst="rect">
            <a:avLst/>
          </a:prstGeom>
        </p:spPr>
      </p:pic>
    </p:spTree>
    <p:extLst>
      <p:ext uri="{BB962C8B-B14F-4D97-AF65-F5344CB8AC3E}">
        <p14:creationId xmlns:p14="http://schemas.microsoft.com/office/powerpoint/2010/main" val="203605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00"/>
                                  </p:iterate>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pPr marL="285750" lvl="0" indent="-285750">
              <a:buFont typeface="Arial" panose="020B0604020202020204" pitchFamily="34" charset="0"/>
              <a:buChar char="•"/>
            </a:pPr>
            <a:r>
              <a:rPr lang="en-US" dirty="0"/>
              <a:t>telephone, fax, photocopiers and pagers</a:t>
            </a:r>
            <a:endParaRPr lang="en-ZA" dirty="0"/>
          </a:p>
          <a:p>
            <a:pPr marL="285750" lvl="0" indent="-285750">
              <a:buFont typeface="Arial" panose="020B0604020202020204" pitchFamily="34" charset="0"/>
              <a:buChar char="•"/>
            </a:pPr>
            <a:r>
              <a:rPr lang="en-US" dirty="0"/>
              <a:t>security systems and intercoms</a:t>
            </a:r>
            <a:endParaRPr lang="en-ZA" dirty="0"/>
          </a:p>
          <a:p>
            <a:pPr marL="285750" lvl="0" indent="-285750">
              <a:buFont typeface="Arial" panose="020B0604020202020204" pitchFamily="34" charset="0"/>
              <a:buChar char="•"/>
            </a:pPr>
            <a:r>
              <a:rPr lang="en-US" dirty="0"/>
              <a:t>television, video and CD players, cameras</a:t>
            </a:r>
            <a:endParaRPr lang="en-ZA" dirty="0"/>
          </a:p>
          <a:p>
            <a:pPr marL="285750" lvl="0" indent="-285750">
              <a:buFont typeface="Arial" panose="020B0604020202020204" pitchFamily="34" charset="0"/>
              <a:buChar char="•"/>
            </a:pPr>
            <a:r>
              <a:rPr lang="en-US" dirty="0"/>
              <a:t>computers, printers, scanners and other peripherals.</a:t>
            </a:r>
            <a:endParaRPr lang="en-ZA" dirty="0"/>
          </a:p>
          <a:p>
            <a:pPr marL="285750" indent="-285750">
              <a:buFont typeface="Arial" panose="020B0604020202020204" pitchFamily="34" charset="0"/>
              <a:buChar char="•"/>
            </a:pPr>
            <a:r>
              <a:rPr lang="en-US" dirty="0"/>
              <a:t>Your </a:t>
            </a:r>
            <a:r>
              <a:rPr lang="en-US" dirty="0" err="1"/>
              <a:t>organisation</a:t>
            </a:r>
            <a:r>
              <a:rPr lang="en-US" dirty="0"/>
              <a:t> may also have equipment for specific purposes, such as:</a:t>
            </a:r>
            <a:endParaRPr lang="en-ZA" dirty="0"/>
          </a:p>
          <a:p>
            <a:pPr marL="285750" lvl="0" indent="-285750">
              <a:buFont typeface="Arial" panose="020B0604020202020204" pitchFamily="34" charset="0"/>
              <a:buChar char="•"/>
            </a:pPr>
            <a:r>
              <a:rPr lang="en-US" dirty="0"/>
              <a:t>assistive devices for people with a disability</a:t>
            </a:r>
            <a:endParaRPr lang="en-ZA" dirty="0"/>
          </a:p>
          <a:p>
            <a:pPr marL="285750" lvl="0" indent="-285750">
              <a:buFont typeface="Arial" panose="020B0604020202020204" pitchFamily="34" charset="0"/>
              <a:buChar char="•"/>
            </a:pPr>
            <a:r>
              <a:rPr lang="en-US" dirty="0"/>
              <a:t>video/audio-conferencing equipment to connect remote sites</a:t>
            </a:r>
            <a:endParaRPr lang="en-ZA" dirty="0"/>
          </a:p>
          <a:p>
            <a:pPr marL="285750" lvl="0" indent="-285750">
              <a:buFont typeface="Arial" panose="020B0604020202020204" pitchFamily="34" charset="0"/>
              <a:buChar char="•"/>
            </a:pPr>
            <a:r>
              <a:rPr lang="en-US" dirty="0"/>
              <a:t>4WD vehicles for working in remote areas.</a:t>
            </a:r>
            <a:endParaRPr lang="en-ZA" dirty="0"/>
          </a:p>
          <a:p>
            <a:pPr marL="285750" indent="-285750">
              <a:buFont typeface="Arial" panose="020B0604020202020204" pitchFamily="34" charset="0"/>
              <a:buChar char="•"/>
            </a:pPr>
            <a:endParaRPr lang="en-ZA" dirty="0"/>
          </a:p>
        </p:txBody>
      </p:sp>
      <p:sp>
        <p:nvSpPr>
          <p:cNvPr id="3" name="Title 2"/>
          <p:cNvSpPr>
            <a:spLocks noGrp="1"/>
          </p:cNvSpPr>
          <p:nvPr>
            <p:ph type="title"/>
          </p:nvPr>
        </p:nvSpPr>
        <p:spPr/>
        <p:txBody>
          <a:bodyPr/>
          <a:lstStyle/>
          <a:p>
            <a:r>
              <a:rPr lang="en-US" b="1" dirty="0"/>
              <a:t>Examples of typical office equipment </a:t>
            </a:r>
            <a:r>
              <a:rPr lang="en-US" b="1" dirty="0" smtClean="0"/>
              <a:t>include</a:t>
            </a:r>
            <a:endParaRPr lang="en-ZA" b="1" dirty="0"/>
          </a:p>
        </p:txBody>
      </p:sp>
    </p:spTree>
    <p:extLst>
      <p:ext uri="{BB962C8B-B14F-4D97-AF65-F5344CB8AC3E}">
        <p14:creationId xmlns:p14="http://schemas.microsoft.com/office/powerpoint/2010/main" val="329045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904003" y="410977"/>
            <a:ext cx="10557374" cy="669565"/>
          </a:xfrm>
        </p:spPr>
        <p:txBody>
          <a:bodyPr/>
          <a:lstStyle/>
          <a:p>
            <a:r>
              <a:rPr lang="en-US" b="1" dirty="0"/>
              <a:t>Stationary</a:t>
            </a:r>
            <a:endParaRPr lang="en-ZA" dirty="0"/>
          </a:p>
          <a:p>
            <a:pPr lvl="0"/>
            <a:r>
              <a:rPr lang="en-US" dirty="0"/>
              <a:t>Stationary is a traditional part of the office environment, and continues to be essential in the 21st century. Stationary includes items such as pens, rulers, staplers, paperclips and other equipment used to make notes and perform basic tasks connected to activities such as idea brainstorming and recordkeeping, for example. Notepads are commonly used to record minutes in meetings, while post-it notes are used to communicate short messages effectively within the office</a:t>
            </a:r>
            <a:r>
              <a:rPr lang="en-US" dirty="0" smtClean="0"/>
              <a:t>. </a:t>
            </a:r>
            <a:r>
              <a:rPr lang="en-US" dirty="0"/>
              <a:t>post-it notes are used to communicate short messages effectively within the office.</a:t>
            </a:r>
            <a:endParaRPr lang="en-ZA" dirty="0"/>
          </a:p>
          <a:p>
            <a:endParaRPr lang="en-ZA" dirty="0"/>
          </a:p>
        </p:txBody>
      </p:sp>
      <p:pic>
        <p:nvPicPr>
          <p:cNvPr id="3074" name="Picture 2" descr="Office Stationery Suppliers | Fourways | Gumtree Classifieds South Africa |  5551609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059" y="2815300"/>
            <a:ext cx="5728447" cy="365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43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p:cTn id="17" dur="1000" fill="hold"/>
                                        <p:tgtEl>
                                          <p:spTgt spid="3074"/>
                                        </p:tgtEl>
                                        <p:attrNameLst>
                                          <p:attrName>ppt_w</p:attrName>
                                        </p:attrNameLst>
                                      </p:cBhvr>
                                      <p:tavLst>
                                        <p:tav tm="0">
                                          <p:val>
                                            <p:fltVal val="0"/>
                                          </p:val>
                                        </p:tav>
                                        <p:tav tm="100000">
                                          <p:val>
                                            <p:strVal val="#ppt_w"/>
                                          </p:val>
                                        </p:tav>
                                      </p:tavLst>
                                    </p:anim>
                                    <p:anim calcmode="lin" valueType="num">
                                      <p:cBhvr>
                                        <p:cTn id="18" dur="1000" fill="hold"/>
                                        <p:tgtEl>
                                          <p:spTgt spid="3074"/>
                                        </p:tgtEl>
                                        <p:attrNameLst>
                                          <p:attrName>ppt_h</p:attrName>
                                        </p:attrNameLst>
                                      </p:cBhvr>
                                      <p:tavLst>
                                        <p:tav tm="0">
                                          <p:val>
                                            <p:fltVal val="0"/>
                                          </p:val>
                                        </p:tav>
                                        <p:tav tm="100000">
                                          <p:val>
                                            <p:strVal val="#ppt_h"/>
                                          </p:val>
                                        </p:tav>
                                      </p:tavLst>
                                    </p:anim>
                                    <p:anim calcmode="lin" valueType="num">
                                      <p:cBhvr>
                                        <p:cTn id="19" dur="1000" fill="hold"/>
                                        <p:tgtEl>
                                          <p:spTgt spid="3074"/>
                                        </p:tgtEl>
                                        <p:attrNameLst>
                                          <p:attrName>style.rotation</p:attrName>
                                        </p:attrNameLst>
                                      </p:cBhvr>
                                      <p:tavLst>
                                        <p:tav tm="0">
                                          <p:val>
                                            <p:fltVal val="90"/>
                                          </p:val>
                                        </p:tav>
                                        <p:tav tm="100000">
                                          <p:val>
                                            <p:fltVal val="0"/>
                                          </p:val>
                                        </p:tav>
                                      </p:tavLst>
                                    </p:anim>
                                    <p:animEffect transition="in" filter="fade">
                                      <p:cBhvr>
                                        <p:cTn id="2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3"/>
  <p:tag name="ISPRING_PROJECT_FOLDER_UPDATED" val="1"/>
  <p:tag name="ISPRING_PRESENTATION_INFO_2" val="&lt;?xml version=&quot;1.0&quot; encoding=&quot;UTF-8&quot; standalone=&quot;no&quot; ?&gt;&#10;&lt;presentation2&gt;&#10;&#10;  &lt;slides&gt;&#10;    &lt;slide id=&quot;{38F7BA2C-2164-433C-AAE1-44EE2EAAB1B5}&quot; pptId=&quot;256&quot;/&gt;&#10;    &lt;slide id=&quot;{DC337385-F113-4370-A4BE-6896F8B08373}&quot; pptId=&quot;258&quot;/&gt;&#10;    &lt;slide id=&quot;{14FCD04F-E9B7-4449-A610-A1B22300173D}&quot; pptId=&quot;260&quot;/&gt;&#10;    &lt;slide id=&quot;{C9A62380-59C6-4DF8-BFD7-8DF13EEECFF7}&quot; pptId=&quot;261&quot;/&gt;&#10;    &lt;slide id=&quot;{F7BFFACA-D630-45BE-A4CF-32BDE47A694C}&quot; pptId=&quot;269&quot;/&gt;&#10;    &lt;slide id=&quot;{18973844-2693-437C-90FB-8A10295DC151}&quot; pptId=&quot;267&quot;/&gt;&#10;    &lt;slide id=&quot;{DD63AFBB-DE71-4A25-9481-BAE5D846CEF0}&quot; pptId=&quot;266&quot;/&gt;&#10;    &lt;slide id=&quot;{ECDFCA91-2371-4E9C-A30A-CFB536A63665}&quot; pptId=&quot;275&quot;/&gt;&#10;    &lt;slide id=&quot;{DC0FCCFB-3759-4FC5-A3A9-3B913D2DE33A}&quot; pptId=&quot;273&quot;/&gt;&#10;    &lt;slide id=&quot;{0BDBBC58-5CB2-4E76-9F66-B75C972CB19B}&quot; pptId=&quot;272&quot;/&gt;&#10;    &lt;slide id=&quot;{CBD350F2-5EDC-4D03-9B80-F1D200337683}&quot; pptId=&quot;271&quot;/&gt;&#10;    &lt;slide id=&quot;{BC511EEA-01DB-4441-BC24-69C8DD48EFF2}&quot; pptId=&quot;270&quot;/&gt;&#10;    &lt;slide id=&quot;{39CAF6C4-83DB-4536-8E89-2012585137DF}&quot; pptId=&quot;277&quot;/&gt;&#10;    &lt;slide id=&quot;{F9EB4314-6007-4755-A29D-FE5AC9C94B6B}&quot; pptId=&quot;264&quot;/&gt;&#10;    &lt;slide id=&quot;{6C0E5DEF-5DAB-4E3E-A658-C86D1797D3C5}&quot; pptId=&quot;281&quot;/&gt;&#10;    &lt;slide id=&quot;{DECD2657-72CF-418B-A759-767B0718272B}&quot; pptId=&quot;280&quot;/&gt;&#10;    &lt;slide id=&quot;{C30976CD-969B-46FA-9FA1-9F48032646D0}&quot; pptId=&quot;279&quot;/&gt;&#10;    &lt;slide id=&quot;{74E057D8-4C47-4C69-8C25-91DFD37572A0}&quot; pptId=&quot;278&quot;/&gt;&#10;    &lt;slide id=&quot;{6D417655-F047-43AB-A2CC-48D2BF809198}&quot; pptId=&quot;263&quot;/&gt;&#10;    &lt;slide id=&quot;{4D637A52-1761-4735-999E-4291ACD320B2}&quot; pptId=&quot;262&quot;/&gt;&#10;    &lt;slide id=&quot;{5715A695-F600-4A6D-88D4-00A2FD52D266}&quot; pptId=&quot;293&quot;/&gt;&#10;    &lt;slide id=&quot;{8EDB5838-AB33-418D-BCEB-DF6F62002BA9}&quot; pptId=&quot;291&quot;/&gt;&#10;    &lt;slide id=&quot;{B883D95E-95FB-4CC6-B3F7-BEE4871A9C6B}&quot; pptId=&quot;290&quot;/&gt;&#10;    &lt;slide id=&quot;{E64930A5-B7F4-4B3A-8751-3D47BEF8CA7D}&quot; pptId=&quot;289&quot;/&gt;&#10;    &lt;slide id=&quot;{083FB93D-83A4-4649-8889-E98632F5CC85}&quot; pptId=&quot;288&quot;/&gt;&#10;    &lt;slide id=&quot;{25F2996B-3D9E-4B8B-B23C-5B6F5CF1E775}&quot; pptId=&quot;295&quot;/&gt;&#10;    &lt;slide id=&quot;{607BBE2E-7EC9-4180-B692-E6BE938C7CE4}&quot; pptId=&quot;287&quot;/&gt;&#10;    &lt;slide id=&quot;{59116DA5-0B67-4FF5-8015-1A0FCFB0958E}&quot; pptId=&quot;286&quot;/&gt;&#10;  &lt;/slides&gt;&#10;&#10;  &lt;narration&gt;&#10;    &lt;audioTracks&gt;&#10;      &lt;audioTrack muted=&quot;false&quot; name=&quot;Audio 1&quot; resource=&quot;bfae0a58&quot; slideId=&quot;{DC337385-F113-4370-A4BE-6896F8B08373}&quot; startTime=&quot;0&quot; stepIndex=&quot;0&quot; volume=&quot;1&quot;&gt;&#10;        &lt;audio channels=&quot;1&quot; format=&quot;s16&quot; sampleRate=&quot;44100&quot;/&gt;&#10;      &lt;/audioTrack&gt;&#10;    &lt;/audioTracks&gt;&#10;    &lt;videoTracks/&gt;&#10;  &lt;/narration&gt;&#10;&#10;&lt;/presentation2&gt;&#10;"/>
  <p:tag name="ISPRING_FIRST_PUBLISH" val="1"/>
  <p:tag name="ISPRING_LMS_API_VERSION" val="SCORM 1.2"/>
  <p:tag name="ISPRING_ULTRA_SCORM_COURSE_ID" val="AB2481E9-115E-47CD-BE6B-4D5BACCDDF18"/>
  <p:tag name="ISPRING_CMI5_LAUNCH_METHOD" val="any window"/>
  <p:tag name="ISPRINGCLOUDFOLDERID" val="1"/>
  <p:tag name="ISPRINGONLINEFOLDERID" val="1"/>
  <p:tag name="ISPRING_SCORM_RATE_SLIDES" val="0"/>
  <p:tag name="ISPRING_CURRENT_PLAYER_ID" val="universal"/>
  <p:tag name="ISPRING_UUID" val="{FA77EC6B-5FEB-4F6B-9DDB-9206CFAD5CE9}"/>
  <p:tag name="ISPRING_SCORM_PASSING_SCORE" val="0.000000"/>
  <p:tag name="ISPRING_PLAYERS_CUSTOMIZATION_2" val="UEsDBBQAAgAIAJMGl1A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iXDxRjqW8+RYGAAA5FwAAHQAAAHVuaXZlcnNhbC9jb21tb25fbWVzc2FnZXMubG5nrVjbbuM2EH1fYP+BMBCgBbbZ3QIbFEXiBS0xsRBZ1Ep0vOkFAmPRNhFJdHVxkj71a/ph/ZIOKdmx9wJJSR5sWJTnzJA8Z2bI04/3aYI2Ii+kys4G74/fDZDI5iqW2fJsMGXnP/0yQEXJs5gnKhNng0wN0Mfh61enCc+WFV8K+P36FUKnqSgKeCyG+unxGcn4bOCPImxZJAydkUsiPLUdGnk4CDBzqBe5eETcwRBXsVQo43nOSwjm9G2D0A7ou/iaBFFoEQDV0JRF4dT3acCIPRiylUCFTKvE4CJZoEyVqKjWa5WXIkYyQyX8hc/n4EHeyESWDyhVsegRQnjpeBG4N/Nrhh3XYdfRhNpkMCQZv0kgjHkuRIZywWORP8eHR4MJdhtwWxYvhO4HJCQeg8X0x5TRwdDPRSGyEuDWK1WqPniuY0OcET2PLDr12GAYJjIW6OjTlIRm373pZESCI6QW6IhRBtPZvgqPeji6Aj/foNMVOHsanWYYFmCCg8t6TayAwIAdzRw2HgwtWF1NmjtZrpAM1zkIBYkNT6qaXY2U2tyNsHUZMRph349GU8Ye4x7x+W2btUUnPvauI5de0GjkXEBYKl3z7AG5aqn+yH74+eTk/v2Hkx97AYXAKPcQChmkD+86AHksoG4EaMSNPPIZ9lt/97OjU+Y6HjC6+dHPGsh7BYyF71a7aRAAzRuOOqHJGHotXGIyxrWq0IpvBCoV2khxZ/IDyEDmIDLDYngxVzCQVa0as+kEA41AWSxwLE1RkILK84c3ddqpypXKwV2B4lrHsfGpeaXfr2sF1uxSOlVBAotVymV23O565rkU24ZmE+A3voDFZbtJAdIBvCH1RgvnDbi4yxLFY7SApIIkDRFfrxM5b5Jow3w/4Q+tUQR45ngXQHfqhpDA7O2ITosxsnOuJ9sTJcAhCQAg54XIn2AbGa4bc4STpB/C2LkYu/BhOoSxXK4S+JR94/AJMMEXrbmiScg4DGc0sPWi6XzM0ZoXxZ3K4wOW7u9nG7DjWRSEYLE9cF0sd8DADwnNQJ6LedkOBlFiw+9GVzBVIGDETDLQkkqrogTZpOtElMJEK/VU+NxQ6kYsFOgrEXxTcx+8G7G10tzFU88aRyO2S6Iur7L5qqMdiPOb+thXQwU02ed8a0wNWjSinyG7QDKkfSzoJeTAyz4W1ySERSZhm42Hr5yLulBC3tsmpW3Sm3OdY5KHphnSbNpIVRUwopcEUpPZkeK4n5uQQGX3mIPd7+TWGnXbiS3lBtoYIKDIWx1BureIrUX1aer8Fp1jxzW1+kvq8QfT9fF4w7O5ALLNud7TB3gXy9i807Q3/v+q5N+Il02qP2qqhGeTz0d94zkoLN9RBC9Lka7LNtd6wZrwnxKFlvh3Q+gy9af53zXlL7Ize238s/fn4LjQZ49ag3jmSnXfrZeOpOn9CTQsujhCj5F0txprtyOH6orYfvJ4tHO884ODhpMtVHdrjzYAnkJPxQjHsMYm8hBanRSqUHdbc/rYD9+cO7rbz8godBhUnZm4KWTZ6tnouXN9NXJ+emHd61kPig1zmAshewC43B2qE5lC/HEHzOmEbFegLhEHM5mpKomN/BN5a8oErG2Viq+74UWuUjOa8GJL/7pMfXxOFPXkgtqp36Of2im48/7sCfjpuxQSHEAbY2HP0r2PpdWedDQC+eilcFm4bZ1ARykv5ysoxwtVZXFHoPoIZpNzDGDNnEPB8/YurAH4Iox6FDWjv/YC0R0dJFGyA/vdU6Uo/uwNoqexw6ivL0pxX7YDTUeGRWFEz8+hk1ss2iwYHh2GbB66WDVH5a1dx5Mzc4D9L3Ik5XVRTFUKQ8ftfpm+sDNkwYxhazwB/YVGbqrKoensg7Clm0WnARzpGuVaAAQNBJNlIhC551pvfVD11Q9kZnNIGwwnPL+FtM6USnrFZjZQy6nsN6fHO5CqTGTWK/LnFVU9Yeb4EbZtcyEEKwnn/du6h4jhwDlvboYStewMZo2xB1XjCzwRy7IvYEDI7sJHX2qYCwRXcX1V/d8//7bZ19eETU6GtFc/Pya9zdd1e/dUmEvu07d7d97/A1BLAwQUAAIACADiXDxRAAAAAAIAAAAAAAAALgAAAHVuaXZlcnNhbC9wbGF5YmFja19hbmRfbmF2aWdhdGlvbl9zZXR0aW5ncy54bWwDAFBLAwQUAAIACADiXDxR2QpF8FEFAAAaHgAAJwAAAHVuaXZlcnNhbC9mbGFzaF9wdWJsaXNoaW5nX3NldHRpbmdzLnhtbOVZ3XLaOBS+z1NovNPLhtAkbZoBMhTMxFP+FjttMzs7GWELrI0suZJMSq/2afbB9kn2yA4GQn5EWzrd9iJDLJ/v05GOzp9cO/uUMDQjUlHB6051/8BBhIcionxady6CzvMTBymNeYSZ4KTucOGgs8ZeLc3GjKrYJ1qDqEJAw9VpqutOrHV6Wqnc3NzsU5VK81awTAO/2g9FUkklUYRrIispw3P40fOUKOeWwYIA/hLBb2GNvT2EagVTT0QZI4hGoDmnZlGYdRhWsVMpxMY4vJ5KkfGoJZiQSE7Hdee3ltuutg8XMgVVmyaEmz1RDRg0w/oURxE1WmDm088ExYROY1C3enDkoBsa6bjuHB68MDwgX9nkydmLxWPD0xKwC1zfTpAQjSOscfFYzCjJhEgwB1ENLTMCpGtjK5KafNLlQDEUzTlOaBjAG2T2qu60g6uR23FHbr/lXl2MuoWq1ojAC7quFcbvem33qj8IXP/qPOh1twYF7odgC9C2mlnTD0eu7/YDd3T1xhtsibBXaolxe02vuyXmvfvG94JtZ+o3e9tChueDvh3m/HLojrpe/+1VMBh0A2+4ROVneOW01irrB78GDiIyuXq8dZwlY44pg2Bz54wroiFcMSynJBAdCt44wUwRB/2VkunvGWZUz42HQlS7JiRtqpSEemS8r+4Yj3KWdAUhKAYuWfr28evStV+drC29Usy+XNa9WtbKYDeMhRbfWfvqwXGp/uujx9V/QNHajEZE9LGUecjaXMCTKrxYRsfq4cuXj2vxwGw1rDUOYwilehEJV0cWUtToj0NNZxCnyR1dJxljfpamQuplMF0dLJV4gKY2EXzt/JlnNBYsKu1GkjGJ+jghKwnIv6a8A5JVB03AUxhYdJASjnzMIelRDVYOSwKVjZWmOk92nVvppqSYIeCDrExQz9+wehhjqdZco7SPSTRh44++0ET9WWx3MfSgqM/ABMg4qJW8yyPUlvgGkrSN+JBwG7FzODzMHCAirZSQWG0hiZqMWQkn4M02gu/JWFFNrERFxiI0Fxli9Br2WSDwuyyB/2KCVosDNJEiyUehgNFI5WaZUXJDojObiS5hiiQDJFRLKSO6mOFjRj+jMZkICbwEz8BsME5Vwb+/FXGKlVqS4oWOz4oU6/Xb7odnZoE4mmEoV7YjB/cmSap3wo/niAu9wMF2hDiDU2GMEtEof2eztv0vN0MZYcDO38gaa/yKJhnD35K+3JAV6h2afDezbGP4JzWwnjbGs9zRjfPm1ODiFExScMKLELID5RmxJQwxR4KzOcIhlEnKhI0ZFZmCkSJAFNTqyzUs8HBM86cpZDKYUUZEWlEeVF8cHh2/fHXy+nS/8u/f/zx/FHRbQA4ZNtMVFWTr0bbDGnmnxXkC90ArYYe601A8AXqwrbDGbavmIy2GNfKeRsMae7fdsAZuNB1PIB9pPTawHSETE3WiDXve34VawD2jdLMVeO+84PIegtwVNgu2WsUUk/fXlnml/6OWlr7bHLXOEZjrohv4pzbhoS8gEuswhgAzMVcxlpi8NbCRHVwEYH/XitaY2apuHbnvrAjB4FZR127a/sBqwW9tpEZFnTlcqTGtVIC6YVrkQagcGE2g0I2+Wxb4mphs5cPfOJzvLMz9P0LVV7fBRazbUagiWIbxzo7ur5FMdmmgn3jbf+z7oZ/5Eme0uE62Ee5heU0kCoRgVvLDxaUp8vjEqjjxCUEJNOR2GxiR7xqu1g++7/a8N4Nu+xdIDT/oDhZP5YeStS8j5Y39+qdE8yahnCawraaJL78/No6PDmqV+1/t7QHb+vfcxt5/UEsDBBQAAgAIAOJcPFGY5LBzcAMAAPgLAAAhAAAAdW5pdmVyc2FsL2ZsYXNoX3NraW5fc2V0dGluZ3MueG1slVZRb9owEH4evwKxd1gpG62URqItSNVYW62Mdyc5wMKxI9uh49/v7MTBgQBZIqT4u+/s893nM4HaUt7dgVRU8IfebS/sfAniXErgegFpxoiGbkQUvCQPvdmf+bw3sAzBhPwArSlfKwRKpEuRFYs0I3w/F2vRj0i8XUuR86QXfp3dmjcYWOqR02afgWSUb5H3fXj3+Dxr5jGq9IuGtL8iMfQFBo4O05vpcDps45BJUApMMPfPk+HkxxUfRiJgbpXReHQ3mrTyOCwzs08rpx1VVFun8XB8Ox41O2FqkVvP64U1CrqGv/rKDjKR5Vn7emVSrM0mjzzG5r3iwQRJUDZIf7437xU6SnBvFrkijDZbJGuoxxtDcpOc2yGuC7LOX9mnmR/lWgvejwXXeHb6XMiUsP/zKYXWwsOKuVoC8xIlLRyckKNxEp9Ju2I0wSQJmVgqfDPvgVp+eSc/MMFLwd6N0Godweg5YhBqmUMwcCNjURvx+ZZrPO4QrghTaPYhR3nHCryTXLkp6phj/YZPyhOPUgLOvhQsT+GpiNKj1XHHfnp6tAnz46qwKjAJuxLyIjuAjveKmjzheaDjfZikv3G2PyEfW4yHOxmPxBbvQqK/BMAJfrvsuJE1mennpvEob70SsIRUJBBaPSxoCqYywcBiJojBURQBJzu6JhpvkV+GE+1t6CoYHBkKDTVKJtBUMzgVUixyqTAINC7LzZXVabAYh0LzaqLnsNKOWwdd6s0t5dfaji+rt5yoSFIx6Gq8vh56KZFbkAshmOp1SxfsTDiDvTWP6eaWwGMP8oWvRBsHLjT4M9u4G5miOEqtuERrEm9SjKQ56ip1tnaNNQrK9U5rx/M0AjnFelNwQqtjhrWh6w3Dn15S+ISkTj9jNH56g1NxQisNe4CtMBAZb5y+i4HB05xpymAHriF4gNnkme0ECiV9ukejm7rWPOSq0MrecVCCz6obTuhLjEfUe5BvuKxjTSJlN3PoB64DH2b0enLZ04wG/XZmx1Ym/oRobMgVFsTLG8m1+NBE6nK6w9hulOxgwmlqWwfC3rINFuPBhMjKDFiTS+QJ7hY3l0k1kXL0Bkuzg2mL4bDJwVrqXXGBZy1cSQC/I1qwU/Xpn7CPBJHJa0WoNe4Gs/HFneFFZpsrNuU008HAg2wpqqzjN/7fDzudf1BLAwQUAAIACADiXDxR0R5ofU4FAACkHQAAJgAAAHVuaXZlcnNhbC9odG1sX3B1Ymxpc2hpbmdfc2V0dGluZ3MueG1s3Vnbbts4EH3PVxBa9LFxLk3aBnYCx1YQob6tpbQNFouAlmiLG4pUScqp+7Rfsx+2X7JDKZbt2HHobpyifShS0XMOh5yZw6FUPfuaMDQmUlHBa87+7p6DCA9FRPmo5lwFF6/fOUhpzCPMBCc1hwsHnZ3uVNNswKiKfaI1mCoENFydpLrmxFqnJ5XK3d3dLlWpNL8KlmngV7uhSCqpJIpwTWQlZXgCf/QkJcq5Z7AggH+J4Pew050dhKoFU1tEGSOIRuA5p2ZRmF3qhDmVwmqAw9uRFBmPGoIJieRoUHN+a7jN/ebh1KZgatKEcLMl6hQGzbA+wVFEjROY+fQbQTGhoxi83d9746A7Gum45hzuHRgesK8s8+Tsxdqx4WkI2ASu7ydIiMYR1rh4LGaUZEgkRIOoUy0zAqQLY3OWmnzV5UAxFE04TmgYwC/IbFXNaQY3fffC7budhntz1W8VrlojAi9ouVYYv+U13ZtON3D9m8ug3doYFLifgw1Am3pmTd/ru77bCdz+zbnX3RBh79QM47brXmtDzCf33PeCTWfq1NubQnqX3Y4d5vK65/ZbXufDTdDttgKvN0PlOTyXrdXKYuJXoUBEJufTW8dZMuCYMtCaBzmuiAa1YliOSCAuKFTjEDNFHPRXSka/Z5hRPTEVCqJ2S0haVykJdd9UX80xFeXM6ApCcAxKsqzto/dlab99t7D0SjH7bFkrvayWWteLhRYv7P3+3lHp/vs3691/xNHqmEZEdLCUuWQtL+BJFw5m6rh/eHy83otHZqtirXEYg5TqqRLOj0ytqPEfh5qOQafJA1+HGWN+lqZC6pmYzg+WTjxCUx0KvpB/5hkNBIvKuJFkQKIOTqAKehfcQUMoDQYh7KaEIx9zOOSohrCGJUJlA6Wpzg+3i3vruqSYITjA4BQmqO0vhTmMsVQLtVAGxJws4ekfHaGJ+rPY32LoUVOfwZ4jU5FW9i6PUFPiOziUbcx7hNuYXUK2MJMxRFo5IbHawBLVGbMyTqB8bQw/kYGimliZioxFaCIyxOgt7LNAUGhZAv+LCZrvBtBQiiQfZVhppPKwjCm5I9GZzUTXMEWSARK6o5QRXczwJaPf0IAMhQRegscQNhinquDf3Yg4xUrNSPHUx1fFmep1mu7nV2aBOBpj6E82I4d6Jkmqt8KPJ4gLPcXBdoQ4g6wwQYlolP9ms7bd7w9DKSkQ52eKxgK/oknG8HPSlxsyR73FkG9nlk0C/6QH1tPGeJwXuinenBpKnEJICk74IYSDg/KM2BKGmCPB2QThEPoiZWRjTEWmYKQQiIJafb+HBR7SNH8awdUJZpQRkVaUe/sHh2+Ojt++e3+yW/n3739erwXdd4w9hs10RcvYWHvPsEY+uNM8gXvk7mCHenCDeAL06D3CGrepm2vuFNbIFTcLa+zD+4U1cOmW8QRyzV1jCXshZGJUJ1qK5+prpwXcM07XG4H30QuuVxDkpbDcsFUrpntc3Uzmrf2DXnLw45pJ3633G5cIAnTVCvwTG0HoCNBeHcYgKUPztsUSk3f/NrbdqwAi7lrRmsBadap996MVIYTYSmftpu10rRb8wcaqX3SWvbmu0soF6BRGxckHvQKjCbS20Yvp/v9RYauqfWYB35qw/RzitPKmS9eqU6FnWxIngmUYby1Zf+ID48fF5Bfe6ZXZr1YdzsgnCTWgFzqlf+X3Mv3pK2Eb4zaWt0SiQAhmZd+bvvhEHh9adR8+ISiBO7bdBkbkRdVpMel9t+2dd1vNrWY/tUv/n0Jynnf7iqfyS8fCp43ylfvit8AdGF/8snq68x9QSwMEFAACAAgA4lw8UTKQaxK8AQAAegYAAB8AAAB1bml2ZXJzYWwvaHRtbF9za2luX3NldHRpbmdzLmpzjZRRT8IwEMff+RRkvhqiA534hgESEx5M5M340HXHWOh6TVsmaPzurkOk225I+7L+99v/etf1vnr9cgQ86D/2v6rnav1SX1caOM3qLVzXddGh504PjMgSWGY5iExC0ECK46d/8veJoIwDWZnG+1dnazy/AN2bFRPGxxVhoQnNEFpBaB+EtqMCf9Yy+83qkJFX5nhrLcoBR2lB2oFEnbOKCa5W1fATbMBYgP4HXTEONdO78CFOOsmT4yiOEj72OY65YnK/wBQHMeObVONWJgd6PnTTp9d7Bbo88M1f2Kfp3AdEZuyzhbwZeHY7C2dhN6k0GAO/ccfTSTi5J2HBYhB+QtHoYTQ5g9aM59U4QxeZyeyRjsJoGI18WrEUWlXikNwmwzomS69WNVvBD5yFne1KRgm2B92yav8YCtVWXXCASmPqKtJGIzdJVCBLMpkeuOnYTZJzm3W2Xf9G1TEGMerkeHpw46bPtIpRu2bYuGZr4tbmXc3lgs5gycttGlEXVF8QlEjFRUJT1McFuRnb7DRu/VamzfQG9BJRlM3THQqYspmAfpYrdAKzlvF1XmplOu9+oyB3zi/OsbHN3vcPUEsDBBQAAgAIAOJcPFG45zzyXgAAAGMAAAAcAAAAdW5pdmVyc2FsL2xvY2FsX3NldHRpbmdzLnhtbA3KvQ5AQAwA4N1TNN39bQbHZrTgARoakfRacUd4e7d9w9f2rxd4+AqHqcO6qBBYV9sO3R0u85A3CCGSbiSm7FANoe+yVmwlmTjGFAOcQh9fM/uEyCP5NIdbBMsu+wFQSwECAAAUAAIACACTBpdQNmFYAkcDAADhCQAAFAAAAAAAAAABAAAAAAAAAAAAdW5pdmVyc2FsL3BsYXllci54bWxQSwECAAAUAAIACADiXDxRjqW8+RYGAAA5FwAAHQAAAAAAAAABAAAAAAB5AwAAdW5pdmVyc2FsL2NvbW1vbl9tZXNzYWdlcy5sbmdQSwECAAAUAAIACADiXDxRAAAAAAIAAAAAAAAALgAAAAAAAAAAAAAAAADKCQAAdW5pdmVyc2FsL3BsYXliYWNrX2FuZF9uYXZpZ2F0aW9uX3NldHRpbmdzLnhtbFBLAQIAABQAAgAIAOJcPFHZCkXwUQUAABoeAAAnAAAAAAAAAAEAAAAAABgKAAB1bml2ZXJzYWwvZmxhc2hfcHVibGlzaGluZ19zZXR0aW5ncy54bWxQSwECAAAUAAIACADiXDxRmOSwc3ADAAD4CwAAIQAAAAAAAAABAAAAAACuDwAAdW5pdmVyc2FsL2ZsYXNoX3NraW5fc2V0dGluZ3MueG1sUEsBAgAAFAACAAgA4lw8UdEeaH1OBQAApB0AACYAAAAAAAAAAQAAAAAAXRMAAHVuaXZlcnNhbC9odG1sX3B1Ymxpc2hpbmdfc2V0dGluZ3MueG1sUEsBAgAAFAACAAgA4lw8UTKQaxK8AQAAegYAAB8AAAAAAAAAAQAAAAAA7xgAAHVuaXZlcnNhbC9odG1sX3NraW5fc2V0dGluZ3MuanNQSwECAAAUAAIACADiXDxRuOc88l4AAABjAAAAHAAAAAAAAAABAAAAAADoGgAAdW5pdmVyc2FsL2xvY2FsX3NldHRpbmdzLnhtbFBLBQYAAAAACAAIAHgCAACAGwAAAAA="/>
  <p:tag name="ISPRING_PUBLISH_SETTINGS" val="{&quot;commonSettings&quot;:{&quot;webSettings&quot;:{&quot;useMobileViewer&quot;:&quot;T_FALSE&quot;},&quot;lmsSettings&quot;:{&quot;useMobileViewer&quot;:&quot;T_TRU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accessibilitySettings&quot;:{&quot;enabled&quot;:&quot;T_TRUE&quot;,&quot;language&quot;:&quot;EN&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
  <p:tag name="ISPRING_SCREEN_RECS_UPDATED" val="C:\Users\William Jackson\Documents\My Clients\Yeallow publisher\Courses\ID 23833 Business Admin Services L2\BAS L2 SP 3\SKILLS PROGRAM 3 M3 A.S1  Operate a personal computer system\"/>
  <p:tag name="ISPRING_SCORM_ENDPOINT" val="&lt;endpoint&gt;&lt;enable&gt;0&lt;/enable&gt;&lt;lrs&gt;http://&lt;/lrs&gt;&lt;auth&gt;0&lt;/auth&gt;&lt;login&gt;&lt;/login&gt;&lt;password&gt;&lt;/password&gt;&lt;key&gt;&lt;/key&gt;&lt;name&gt;&lt;/name&gt;&lt;email&gt;&lt;/email&gt;&lt;/endpoint&gt;&#10;"/>
  <p:tag name="ISPRING_RESOURCE_FOLDER" val="C:\Users\William Jackson\Documents\My Clients\Yeallow publisher\Courses\ID 23833 Business Admin Services L2\BAS L2 SP 3\SKILLS PROGRAM 3 M3 A.S5  Operate a personal computer system\"/>
  <p:tag name="ISPRING_PRESENTATION_PATH" val="C:\Users\William Jackson\Documents\My Clients\Yeallow publisher\Courses\ID 23833 Business Admin Services L2\BAS L2 SP 3\SKILLS PROGRAM 3 M3 A.S5  Operate a personal computer system.pptx"/>
  <p:tag name="ISPRING_ULTRA_SCORM_COURCE_TITLE" val="UNIT STANDARD NUMBER  M4 M3 S1"/>
  <p:tag name="ISPRING_OUTPUT_FOLDER" val="[[&quot;\u007FܓZ{F9040E6A-43A8-40B8-B0AB-0CCDA9ABDFCE}&quot;,&quot;C:\\Users\\William Jackson\\Documents\\My Clients\\Yeallow publisher\\Courses\\ID 23833 Business Admin Services L2\\BAS L2 SP 4\\SCORMs&quot;],[&quot;\uFFFD\u0003\uFFFD\u000E{09704398-9100-46D7-85B0-45317F34F785}&quot;,&quot;C:\\Users\\zwane\\Documents\\skills college\\E\\Basic Maths&quot;]]"/>
  <p:tag name="ISPRING_SCORM_RATE_QUIZZES" val="0"/>
  <p:tag name="ISPRING_PRESENTATION_TITLE" val="UNIT STANDARD NUMBER  M4 M3 S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ISPRING_CONTENTLIB_ASSET_META" val="{&quot;ai&quot;:&quot;YXIUDEPWdBFbZjQD-_Pfbw&quot;,&quot;gi&quot;:&quot;B_ZoME8Um5gIPsvaw5hqWQ&quot;,&quot;ti&quot;:&quot;characters&quot;,&quot;vs&quot;:{&quot;f&quot;:[690,691],&quot;i&quot;:{&quot;d&quot;:&quot;YXIUDEPWdBFbZjQD-_Pfbw&quot;,&quot;p&quot;:true}}}"/>
</p:tagLst>
</file>

<file path=ppt/tags/tag65.xml><?xml version="1.0" encoding="utf-8"?>
<p:tagLst xmlns:a="http://schemas.openxmlformats.org/drawingml/2006/main" xmlns:r="http://schemas.openxmlformats.org/officeDocument/2006/relationships" xmlns:p="http://schemas.openxmlformats.org/presentationml/2006/main">
  <p:tag name="ISPRING_CONTENTLIB_ASSET_META" val="{&quot;ai&quot;:&quot;6uKi3NSoK5kUH9kFyboMXA&quot;,&quot;gi&quot;:&quot;B_ZoME8Um5gIPsvaw5hqWQ&quot;,&quot;ti&quot;:&quot;characters&quot;,&quot;vs&quot;:{&quot;f&quot;:[690,691],&quot;i&quot;:{&quot;d&quot;:&quot;6uKi3NSoK5kUH9kFyboMXA&quot;,&quot;p&quot;:true}}}"/>
</p:tagLst>
</file>

<file path=ppt/tags/tag66.xml><?xml version="1.0" encoding="utf-8"?>
<p:tagLst xmlns:a="http://schemas.openxmlformats.org/drawingml/2006/main" xmlns:r="http://schemas.openxmlformats.org/officeDocument/2006/relationships" xmlns:p="http://schemas.openxmlformats.org/presentationml/2006/main">
  <p:tag name="ISPRING_CONTENTLIB_ASSET_META" val="{&quot;ai&quot;:&quot;u-zMIq1-fwHwkMgZV3I4HA&quot;,&quot;gi&quot;:&quot;B_ZoME8Um5gIPsvaw5hqWQ&quot;,&quot;ti&quot;:&quot;characters&quot;,&quot;vs&quot;:{&quot;f&quot;:[690,691],&quot;i&quot;:{&quot;d&quot;:&quot;u-zMIq1-fwHwkMgZV3I4HA&quot;,&quot;p&quot;:true}}}"/>
</p:tagLst>
</file>

<file path=ppt/tags/tag67.xml><?xml version="1.0" encoding="utf-8"?>
<p:tagLst xmlns:a="http://schemas.openxmlformats.org/drawingml/2006/main" xmlns:r="http://schemas.openxmlformats.org/officeDocument/2006/relationships" xmlns:p="http://schemas.openxmlformats.org/presentationml/2006/main">
  <p:tag name="ISPRING_CONTENTLIB_ASSET_META" val="{&quot;ai&quot;:&quot;u-zMIq1-fwHwkMgZV3I4HA&quot;,&quot;gi&quot;:&quot;B_ZoME8Um5gIPsvaw5hqWQ&quot;,&quot;ti&quot;:&quot;characters&quot;,&quot;vs&quot;:{&quot;f&quot;:[690,691],&quot;i&quot;:{&quot;d&quot;:&quot;u-zMIq1-fwHwkMgZV3I4HA&quot;,&quot;p&quot;:true}}}"/>
</p:tagLst>
</file>

<file path=ppt/tags/tag68.xml><?xml version="1.0" encoding="utf-8"?>
<p:tagLst xmlns:a="http://schemas.openxmlformats.org/drawingml/2006/main" xmlns:r="http://schemas.openxmlformats.org/officeDocument/2006/relationships" xmlns:p="http://schemas.openxmlformats.org/presentationml/2006/main">
  <p:tag name="ISPRING_CONTENTLIB_ASSET_META" val="{&quot;ai&quot;:&quot;6uKi3NSoK5kUH9kFyboMXA&quot;,&quot;gi&quot;:&quot;B_ZoME8Um5gIPsvaw5hqWQ&quot;,&quot;ti&quot;:&quot;characters&quot;,&quot;vs&quot;:{&quot;f&quot;:[690,691],&quot;i&quot;:{&quot;d&quot;:&quot;6uKi3NSoK5kUH9kFyboMXA&quot;,&quot;p&quot;:true}}}"/>
</p:tagLst>
</file>

<file path=ppt/tags/tag69.xml><?xml version="1.0" encoding="utf-8"?>
<p:tagLst xmlns:a="http://schemas.openxmlformats.org/drawingml/2006/main" xmlns:r="http://schemas.openxmlformats.org/officeDocument/2006/relationships" xmlns:p="http://schemas.openxmlformats.org/presentationml/2006/main">
  <p:tag name="ISPRING_CONTENTLIB_ASSET_META" val="{&quot;ai&quot;:&quot;dZC-PyDMPMwpF1SiaC_OfA&quot;,&quot;gi&quot;:&quot;B_ZoME8Um5gIPsvaw5hqWQ&quot;,&quot;ti&quot;:&quot;characters&quot;,&quot;vs&quot;:{&quot;f&quot;:[690,691],&quot;i&quot;:{&quot;d&quot;:&quot;dZC-PyDMPMwpF1SiaC_OfA&quot;,&quot;p&quot;:true}}}"/>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ISPRING_CONTENTLIB_ASSET_META" val="{&quot;ai&quot;:&quot;dZC-PyDMPMwpF1SiaC_OfA&quot;,&quot;gi&quot;:&quot;B_ZoME8Um5gIPsvaw5hqWQ&quot;,&quot;ti&quot;:&quot;characters&quot;,&quot;vs&quot;:{&quot;f&quot;:[690,691],&quot;i&quot;:{&quot;d&quot;:&quot;dZC-PyDMPMwpF1SiaC_OfA&quot;,&quot;p&quot;:true}}}"/>
</p:tagLst>
</file>

<file path=ppt/tags/tag71.xml><?xml version="1.0" encoding="utf-8"?>
<p:tagLst xmlns:a="http://schemas.openxmlformats.org/drawingml/2006/main" xmlns:r="http://schemas.openxmlformats.org/officeDocument/2006/relationships" xmlns:p="http://schemas.openxmlformats.org/presentationml/2006/main">
  <p:tag name="ISPRING_CONTENTLIB_ASSET_META" val="{&quot;ai&quot;:&quot;6uKi3NSoK5kUH9kFyboMXA&quot;,&quot;gi&quot;:&quot;B_ZoME8Um5gIPsvaw5hqWQ&quot;,&quot;ti&quot;:&quot;characters&quot;,&quot;vs&quot;:{&quot;f&quot;:[690,691],&quot;i&quot;:{&quot;d&quot;:&quot;6uKi3NSoK5kUH9kFyboMXA&quot;,&quot;p&quot;:true}}}"/>
</p:tagLst>
</file>

<file path=ppt/tags/tag72.xml><?xml version="1.0" encoding="utf-8"?>
<p:tagLst xmlns:a="http://schemas.openxmlformats.org/drawingml/2006/main" xmlns:r="http://schemas.openxmlformats.org/officeDocument/2006/relationships" xmlns:p="http://schemas.openxmlformats.org/presentationml/2006/main">
  <p:tag name="ISPRING_CONTENTLIB_ASSET_META" val="{&quot;ai&quot;:&quot;6uKi3NSoK5kUH9kFyboMXA&quot;,&quot;gi&quot;:&quot;B_ZoME8Um5gIPsvaw5hqWQ&quot;,&quot;ti&quot;:&quot;characters&quot;,&quot;vs&quot;:{&quot;f&quot;:[690,691],&quot;i&quot;:{&quot;d&quot;:&quot;6uKi3NSoK5kUH9kFyboMXA&quot;,&quot;p&quot;:true}}}"/>
</p:tagLst>
</file>

<file path=ppt/tags/tag73.xml><?xml version="1.0" encoding="utf-8"?>
<p:tagLst xmlns:a="http://schemas.openxmlformats.org/drawingml/2006/main" xmlns:r="http://schemas.openxmlformats.org/officeDocument/2006/relationships" xmlns:p="http://schemas.openxmlformats.org/presentationml/2006/main">
  <p:tag name="ISPRING_CONTENTLIB_ASSET_META" val="{&quot;ai&quot;:&quot;6uKi3NSoK5kUH9kFyboMXA&quot;,&quot;gi&quot;:&quot;B_ZoME8Um5gIPsvaw5hqWQ&quot;,&quot;ti&quot;:&quot;characters&quot;,&quot;vs&quot;:{&quot;f&quot;:[690,691],&quot;i&quot;:{&quot;d&quot;:&quot;6uKi3NSoK5kUH9kFyboMXA&quot;,&quot;p&quot;:true}}}"/>
</p:tagLst>
</file>

<file path=ppt/tags/tag74.xml><?xml version="1.0" encoding="utf-8"?>
<p:tagLst xmlns:a="http://schemas.openxmlformats.org/drawingml/2006/main" xmlns:r="http://schemas.openxmlformats.org/officeDocument/2006/relationships" xmlns:p="http://schemas.openxmlformats.org/presentationml/2006/main">
  <p:tag name="ISPRING_CONTENTLIB_ASSET_META" val="{&quot;ai&quot;:&quot;6uKi3NSoK5kUH9kFyboMXA&quot;,&quot;gi&quot;:&quot;B_ZoME8Um5gIPsvaw5hqWQ&quot;,&quot;ti&quot;:&quot;characters&quot;,&quot;vs&quot;:{&quot;f&quot;:[690,691],&quot;i&quot;:{&quot;d&quot;:&quot;6uKi3NSoK5kUH9kFyboMXA&quot;,&quot;p&quot;:true}}}"/>
</p:tagLst>
</file>

<file path=ppt/tags/tag75.xml><?xml version="1.0" encoding="utf-8"?>
<p:tagLst xmlns:a="http://schemas.openxmlformats.org/drawingml/2006/main" xmlns:r="http://schemas.openxmlformats.org/officeDocument/2006/relationships" xmlns:p="http://schemas.openxmlformats.org/presentationml/2006/main">
  <p:tag name="ISPRING_CONTENTLIB_ASSET_META" val="{&quot;ai&quot;:&quot;6uKi3NSoK5kUH9kFyboMXA&quot;,&quot;gi&quot;:&quot;B_ZoME8Um5gIPsvaw5hqWQ&quot;,&quot;ti&quot;:&quot;characters&quot;,&quot;vs&quot;:{&quot;f&quot;:[690,691],&quot;i&quot;:{&quot;d&quot;:&quot;6uKi3NSoK5kUH9kFyboMXA&quot;,&quot;p&quot;:true}}}"/>
</p:tagLst>
</file>

<file path=ppt/tags/tag76.xml><?xml version="1.0" encoding="utf-8"?>
<p:tagLst xmlns:a="http://schemas.openxmlformats.org/drawingml/2006/main" xmlns:r="http://schemas.openxmlformats.org/officeDocument/2006/relationships" xmlns:p="http://schemas.openxmlformats.org/presentationml/2006/main">
  <p:tag name="ISPRING_CONTENTLIB_ASSET_META" val="{&quot;ai&quot;:&quot;b1N457sJmdX3EiF3iUbxuw&quot;,&quot;gi&quot;:&quot;B_ZoME8Um5gIPsvaw5hqWQ&quot;,&quot;ti&quot;:&quot;characters&quot;,&quot;vs&quot;:{&quot;f&quot;:[690,691],&quot;i&quot;:{&quot;d&quot;:&quot;b1N457sJmdX3EiF3iUbxuw&quot;,&quot;p&quot;:true}}}"/>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
  <a:themeElements>
    <a:clrScheme name="тема 1">
      <a:dk1>
        <a:sysClr val="windowText" lastClr="000000"/>
      </a:dk1>
      <a:lt1>
        <a:sysClr val="window" lastClr="FFFFFF"/>
      </a:lt1>
      <a:dk2>
        <a:srgbClr val="373545"/>
      </a:dk2>
      <a:lt2>
        <a:srgbClr val="CEDBE6"/>
      </a:lt2>
      <a:accent1>
        <a:srgbClr val="2683C6"/>
      </a:accent1>
      <a:accent2>
        <a:srgbClr val="58B6C0"/>
      </a:accent2>
      <a:accent3>
        <a:srgbClr val="75BDA7"/>
      </a:accent3>
      <a:accent4>
        <a:srgbClr val="7A8C8E"/>
      </a:accent4>
      <a:accent5>
        <a:srgbClr val="F5AE45"/>
      </a:accent5>
      <a:accent6>
        <a:srgbClr val="C72525"/>
      </a:accent6>
      <a:hlink>
        <a:srgbClr val="0070C0"/>
      </a:hlink>
      <a:folHlink>
        <a:srgbClr val="7E95DE"/>
      </a:folHlink>
    </a:clrScheme>
    <a:fontScheme name="Theme">
      <a:majorFont>
        <a:latin typeface="Open Sans"/>
        <a:ea typeface=""/>
        <a:cs typeface=""/>
      </a:majorFont>
      <a:minorFont>
        <a:latin typeface="Segoe U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id="{3944FE52-47D3-4127-A149-DA466F9114D6}" vid="{598CEFF7-5E3D-41B2-9D2B-A5D13B285D38}"/>
    </a:ext>
  </a:extLst>
</a:theme>
</file>

<file path=ppt/theme/theme2.xml><?xml version="1.0" encoding="utf-8"?>
<a:theme xmlns:a="http://schemas.openxmlformats.org/drawingml/2006/main" name="2_Theme">
  <a:themeElements>
    <a:clrScheme name="тема 1">
      <a:dk1>
        <a:sysClr val="windowText" lastClr="000000"/>
      </a:dk1>
      <a:lt1>
        <a:sysClr val="window" lastClr="FFFFFF"/>
      </a:lt1>
      <a:dk2>
        <a:srgbClr val="373545"/>
      </a:dk2>
      <a:lt2>
        <a:srgbClr val="CEDBE6"/>
      </a:lt2>
      <a:accent1>
        <a:srgbClr val="2683C6"/>
      </a:accent1>
      <a:accent2>
        <a:srgbClr val="58B6C0"/>
      </a:accent2>
      <a:accent3>
        <a:srgbClr val="75BDA7"/>
      </a:accent3>
      <a:accent4>
        <a:srgbClr val="7A8C8E"/>
      </a:accent4>
      <a:accent5>
        <a:srgbClr val="F5AE45"/>
      </a:accent5>
      <a:accent6>
        <a:srgbClr val="C72525"/>
      </a:accent6>
      <a:hlink>
        <a:srgbClr val="0070C0"/>
      </a:hlink>
      <a:folHlink>
        <a:srgbClr val="7E95DE"/>
      </a:folHlink>
    </a:clrScheme>
    <a:fontScheme name="Theme">
      <a:majorFont>
        <a:latin typeface="Open Sans"/>
        <a:ea typeface=""/>
        <a:cs typeface=""/>
      </a:majorFont>
      <a:minorFont>
        <a:latin typeface="Segoe U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id="{3944FE52-47D3-4127-A149-DA466F9114D6}" vid="{598CEFF7-5E3D-41B2-9D2B-A5D13B285D3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2810</TotalTime>
  <Words>1749</Words>
  <Application>Microsoft Office PowerPoint</Application>
  <PresentationFormat>Widescreen</PresentationFormat>
  <Paragraphs>119</Paragraphs>
  <Slides>33</Slides>
  <Notes>33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Calibri</vt:lpstr>
      <vt:lpstr>Open Sans</vt:lpstr>
      <vt:lpstr>Open Sans Semibold</vt:lpstr>
      <vt:lpstr>Segoe UI</vt:lpstr>
      <vt:lpstr>Segoe UI Semibold</vt:lpstr>
      <vt:lpstr>Theme</vt:lpstr>
      <vt:lpstr>2_Theme</vt:lpstr>
      <vt:lpstr>PURPOSE</vt:lpstr>
      <vt:lpstr>Follow instructions to operate office equipment</vt:lpstr>
      <vt:lpstr>PowerPoint Presentation</vt:lpstr>
      <vt:lpstr>PowerPoint Presentation</vt:lpstr>
      <vt:lpstr>PowerPoint Presentation</vt:lpstr>
      <vt:lpstr>The equipment used in own area of responsibility is identified in terms of function. </vt:lpstr>
      <vt:lpstr>PowerPoint Presentation</vt:lpstr>
      <vt:lpstr>Examples of typical office equipment include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Instructions for operating equipment are understood and followed responsibly with due regard for safety.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problems or faults that occur on a routine basis are identified and solved following the manufacturer's instructions. </vt:lpstr>
      <vt:lpstr>PowerPoint Presentation</vt:lpstr>
      <vt:lpstr>PowerPoint Presentation</vt:lpstr>
      <vt:lpstr>PowerPoint Presentation</vt:lpstr>
      <vt:lpstr>Persistent and non-routine problems/faults that require specialist technical skills are recognised and reported to the relevant authority.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STANDARD NUMBER  M4 M3 S1</dc:title>
  <dc:creator>Windows User</dc:creator>
  <cp:lastModifiedBy>Windows User</cp:lastModifiedBy>
  <cp:revision>196</cp:revision>
  <dcterms:created xsi:type="dcterms:W3CDTF">2020-09-19T14:16:07Z</dcterms:created>
  <dcterms:modified xsi:type="dcterms:W3CDTF">2020-10-07T19:03:59Z</dcterms:modified>
</cp:coreProperties>
</file>